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«Хитроумный идальго Дон Кихот Ламанчский»: роман о мечте, смелости и смешных ошибках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чтении и воображении: Алонсо Кихано становится Дон Кихотом и сталкивается с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Сааведра (1547–1616) увидел, как в начале XVII века менялся мир: рыцарские мечты уже не совпадали с повседневностью. Первая часть романа вышла в 1605 году, вторая — в 1615-м. Роман пародирует популярные рыцарские книги и одновременно показывает живого человека с ошибками и надеждами.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появился роман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Кихано — небогатый идальго из Ла-Манчи, который много читает рыцарские романы и начинает воспринимать мир через их правила. Его мечта становится планом действий, а не просто развлечением.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Алонсо Кихано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принимает имя Дон Кихот, выбирает Росинанта и придумывает прекрасную Дульсинею Тобосскую. В его представлении каждый предмет и каждый человек могут быть частью будущего подвига.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характере Дон Кихота заметны два полюса: искреннее стремление к подвигу и убеждение в своей правоте, и одновременно — полное непонимание реальности. Отсюда и его комические, но часто благородные поступки.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Дон Кихота и его значение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выглядит высоким и худым, а его доспехи и оружие — старые, потускневшие, местами ржавые. Такая “небоеспособность” делает образ смешным, но одновременно вызывает сочувствие: мечта важнее внешней силы.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Ржавые доспехи: рыцарь “не по времени”
</a:t>
            </a:r>
            <a:endParaRPr lang="en-US" sz="1591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 и шлем: комичная торжественность
</a:t>
            </a:r>
            <a:endParaRPr lang="en-US" sz="145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 — тощая лошадь, а шлем и экипировка выглядят нелепо и неуместно. Дон Кихот остается серьезным и “рыцарски” настроенным, поэтому контраст между позой и реальностью становится источником трогательного юмора.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857" y="1336325"/>
            <a:ext cx="3324686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«Хитроумный идальго Дон Кихот Ламанчский» (фрагменты).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раскрываются через контрасты: мечта противопоставлена здравому смыслу, а идеал — повседневности.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характере, речи и “картинах мира” помогают понять, почему одни и те же события становятся для героев комичными по-разному.
</a:t>
            </a:r>
            <a:endParaRPr lang="en-US" sz="1268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фрагментов романа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переносит рыцарские правила на обычные места и вещи: то, что для других выглядит просто, для него становится частью “настоящего” приключения. Поэтому реальность искажает его планы.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Кихот выглядит смешно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вроде трактира или разговорной случайности превращаются в “сцены” из рыцарских книг. Мельницы и люди вокруг получают новые роли, а Дон Кихот искренне в них верит.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 тем, что герой действует серьезно и благородно: он пытается защищать, исправлять, “поступать по чести”. Ошибка есть, но она не ради шутки — из убежденности.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обычно понимают, что происходит иначе, чем думает Дон Кихот. Их понимание создаёт разрыв: мы видим и мечту, и просчет,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комический эпизод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логика эпизодов: мечта рождается из чтения и сталкивается с реальностью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нападает на ветряные мельницы, приняв их за великанов, и терпит поражение. Эпизод показывает цену самообмана.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такой эпизод стал знаком того, как воображаемый враг подменяет реальность и доводит смелость до ошибки.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эпизод романа «Хитроумный идальго Дон Кихот Ламанчский» (традиция школьного и культурного чтения).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контрасты работают как “переключатели”: в одном и том же событии мы видим две логики — книжную и житейскую. От этого меняется и тон сцены.
</a:t>
            </a:r>
            <a:endParaRPr lang="en-US" sz="108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образов Дон Кихота и Санчо Пансы по содержанию фрагментов романа.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мечта Дон Кихота упирается в опыт Санчо и окружающих, роман одновременно смешит и заставляет задуматься: можно ли ошибаться и оставаться добрым.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романе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— крестьянин, который становится оруженосцем Дон Кихота. Он говорит простыми словами, любит поесть и часто опирается на пословицы как на готовые жизненные ответы.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как второй главный герой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Санчо не выглядит глупым: он лучше других замечает, как устроена обычная жизнь. Его реакция помогает увидеть, где фантазия Дон Кихота расходится с реальностью.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реплики делают роман живым и смешным. Санчо выступает “голосом здравого смысла”, но при этом остается участником приключений, а не сторонним наблюдателем.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эпизоде обычный трактир, куда путники заходят поесть и отдохнуть, Дон Кихот воспринимает как настоящий рыцарский замок. Трактирщик в его воображении становится знатным хозяином крепости, а привычные детали получают «высокое» объяснение.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столкновение работает на контраст: реальность простая и приземлённая, а мечта требует торжественности. Дон Кихот ведёт себя серьёзно и благородно, хотя окружающие видят, что он ошибается — и именно поэтому сцена одновременно смешит и трогает.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Трактир, который Дон Кихот принимает за замок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Тобосская почти не появляется в событиях напрямую: для Дон Кихота она прежде всего образ, созданный воображением. Поэтому его чувства, поступки и «рыцарские обязанности» зависят не от фактов, а от представления.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наделяет Дульсинею красотой, благородством и достоинством — качествами, которые нужны ему как ориентир. Чем сильнее мечта, тем меньше места остаётся сомнениям, и тем упорнее он продолжает действовать по «правилам» романов.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показывает, как идеал может управлять человеком: он начинает подстраивать мир под свою картинку. В результате мечта становится одновременно источником смелости и причиной самообмана, из-за которого возникают ошибки.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Тобосская как идеал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06833"/>
            <a:ext cx="4164900" cy="23696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«Хитроумный идальго Дон Кихот Ламанчский» (фрагменты)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манеру речи Дон Кихота и Санчо Пансы. Контраст помогает лучше видеть разницу между мечтой и повседневным здравым смыслом, а также делает персонажей узнаваемыми.
</a:t>
            </a:r>
            <a:endParaRPr lang="en-US" sz="96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лексики подчёркивает главную тему: мечта умеет вдохновлять, но, когда она выражается «слишком книжно», реальность начинает спорить с человеком и рождает комические недоразумения.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романа: торжественность и простая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Дон Кихота через ошибки и испытания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решений и столкновений мечты с реальностью в пути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задают вопрос о цене мечты: что происходит, когда человек идёт за идеалом, даже если реальность ему не подыгрывает. Дон Кихот ошибается, но его ошибки не пустые — у них есть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образ героя рождается из несоответствия: благородные поступки совершаются в неправильных ситуациях. Но за комизмом видна доброта — желание защищать слабых и добиваться справедливости.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соединяет уважение к человеку и улыбку читателя. Поэтому мы не просто смеёмся над Дон Кихотом: вместе с ним переживаем, как надежда сталкивается с грубыми фактами.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становится нравственным: можно ли ошибаться и оставаться порядочным? Роман отвечает — да, если доброе намерение сильнее самоуверенности, а достоинство остаётся важнее результата.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фрагментов романа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эпизодах тональность меняется: весёлые сцены нередко заканчиваются поражением, а шутка открывает непростые вопросы. Это помогает воспринимать героя глубже, чем просто как «смешного».
</a:t>
            </a:r>
            <a:endParaRPr lang="en-US" sz="103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фрагментов романа (качественная оценка, без точных количественных измерений)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комизм и приключение доминируют, но заметная доля грусти и размышлений придаёт роману жизненную серьёзность. Так Сервантес избегает однозначного осмеяния.
</a:t>
            </a:r>
            <a:endParaRPr lang="en-US" sz="107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фрагментов романа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идеал в новом времени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обычных сельских пейзажей Ла-Манчи рыцарские мечты Дон Кихота выглядят особенно странно. Старинные доспехи и громкие клятвы контрастируют с буднями, где ценятся практичность и порядок. Это рождает визуальное ощущение «временной трещины».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дороги вместо парада доспехов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привычка, а не как декорация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продолжает защищать справедливость по правилам старых книг, хотя вокруг него уже другое время и другие заботы. Даже когда его не понимают, он сохраняет верность слову и стремление к благородным поступкам. Такая сцена наглядно связывает идеал и реальность.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Дон Кихота стал знаменитым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за мечтой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продолжает путь даже тогда, когда его воспринимают как странного. Он следует идеалу и не сдаётся из-за чужого непонимания — поэтому образ легко узнаётся.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стало нарицательным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стали употреблять, чтобы обозначить мечтателя и идеалиста, который действует по убеждениям. Это закрепилось, потому что характер получился живым и узнаваемым.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Держится на визуальных контрастах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соединяются смешное и трогательное: старые доспехи, худой конь, торжественная речь и ошибки. Благодаря этому персонажа удобно изображать и пересказывать в разных видах искусства.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разных искусствах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вдохновляет литературу, живопись, театр и кино уже много веков. Сюжеты и сцены легко превращаются в постановки, потому что в них есть и юмор, и человеческая глубина.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3124" y="1336325"/>
            <a:ext cx="2748153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Мигеля де Сервантеса «Хитроумный идальго Дон Кихот Ламанчский» (фрагменты)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эпизоды работают на общую тему: мечта сталкивается с действительностью, а достоинство проявляется даже в поражениях. Это связывает разрозненные сцены в единый смысл.
</a:t>
            </a:r>
            <a:endParaRPr lang="en-US" sz="983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видно: Сервантес превращает ошибки в урок о человеке — мечта способна вдохновлять, но требует проверки реальностью, иначе добрые намерения ведут к новым недоразумениям.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фрагменты и их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Кихот: смешной, смелый, незабываемый герой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Сервантеса соединяют юмор, приключение и серьезные размышления о человеке. Дон Кихот ошибается, но его стремление к справедливости остаётся добрым. Поэтому в образе живут сила воображения, риск самообмана и ценность человеческого достоинства — и он остаётся незабываемым.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2026-05-15T06:42:38Z</dcterms:created>
  <dcterms:modified xsi:type="dcterms:W3CDTF">2026-05-15T06:42:38Z</dcterms:modified>
</cp:coreProperties>
</file>