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Expressing Purpose: зачем в английском нужен перевод «чтобы»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действия: как сказать «зачем?» по-английски.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объясняет, ради чего совершается действие или какой результат нужен. Эта тема часто встречается в инструкциях, школьных заданиях и коротких текстах, где важно быстро понять смысл и выбрать нужную конструкцию.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 предложении: как её распознать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помогает задать цель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22574" y="275752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английский использует инфинитив с to: to study, to help, to win. Такая форма короткая и удобная, когда нужно сказать, что человек делает что-то ради определённого результата.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2574" y="165964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цели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Целевые конструкции отвечают на вопросы «зачем?», «для чего?» и «с какой целью?». Они помогают показать, ради какого результата совершается действие, а не просто описать сам факт.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855401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не о действии, а о вещи или её пользе, подходит for: a bag for books, a spoon for soup. Здесь важно показать назначение предмета, а не цель поступка.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конструкцию цели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формы: от смысла «зачем?» к нужной грамматической модели.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to + verb показывает цель действия и часто встречается в речи школьников. Она проста в построении и помогает быстро передать смысл без лишних слов.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went to the library to study. We use a dictionary to check new words. В обоих случаях to связывает действие с его результатом и делает предложение ясным.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to идёт глагол без частицы to перед ним. Именно эта форма помогает отличить цель от других значений и избежать ошибки в построении предложения.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Infinitive with to: самый частый способ выразить цель
</a:t>
            </a:r>
            <a:endParaRPr lang="en-US" sz="27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 того, что стоит после конструкции и какой смысл нужно передать.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конструкции стоит глагол, чаще выбирают to или in order to; если есть подлежащее — so that; для вещи или пользы — for.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Expressing Purpose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выражения цели в английском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42" y="1468141"/>
            <a:ext cx="147271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3105473"/>
            <a:ext cx="243773" cy="1950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to и for в простых примерах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 — ради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связывает поступок с целью: купить, узнать, подготовиться, помочь. В предложении важно показать, что действие совершается ради результата, а не просто происходит само по себе.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 — ради назначения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чаще указывает на назначение, пользу или адресата. Оно хорошо подходит для вещей, школьных принадлежностей и ситуаций, где нужно сказать, для чего что-то предназначено.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went to the shop to buy milk. This bag is for school. Первое предложение говорит о цели действия, второе — о назначении предмета, поэтому формы нельзя менять без потери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чаще всего встречается короткая форма to, потому что она проще всего сочетается с обычными действиями и школьными ситуациями.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нужен результат или официальный тон, тем чаще выбирают so that или in order to.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выражения цели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цели встречаются чаще всего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стало слышно всем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говорил медленно и громко, so that everyone could hear the instructions. Здесь важен результат для всей группы, поэтому одной короткой формы to было бы недостаточно. Конструкция помогает показать отдельное действие и его эффект для слушателей.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 для друга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написал короткую записку so that his friend would remember the plan. В этом примере цель связана не с самим письмом, а с тем, что должно произойти потом. Такая форма делает смысл точнее и понятнее для читателя.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that: когда нужен результат с отдельным подлежащим
</a:t>
            </a:r>
            <a:endParaRPr lang="en-US" sz="26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формы цели достаточно, чтобы понимать школьные тексты и строить простые фразы.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семиклассника этого набора достаточно, чтобы уверенно читать инструкции и переводить простые предложения без лишних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форму цели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смысл цели → проверка структуры → выбор to, so that, for или in order to.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to должен идти глагол в начальной форме, а не существительное с пропущенным словом. Правильно: I went to the shop to buy milk, а не I went to shop for milk.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подлежащего после so that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so that нужно отдельное подлежащее и сказуемое. Ошибка: so that hear you. Правильно: so that he can hear you, потому что смысл требует полной части предложения.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to и for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обычно показывает назначение предмета или адресата, а to — цель действия. Поэтому for не ставят перед глаголом, а to не используют для обозначения функции вещи.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близкий смысл цели может выражаться разными конструкциями в зависимости от того, что именно нужно подчеркнуть.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Цель, результат, назначение и стиль близки по смыслу, но требуют разных грамматических моделей.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выражения цели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 — разные формы в школьных примерах
</a:t>
            </a:r>
            <a:endParaRPr lang="en-US" sz="2696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Инструкции часто используют цель, чтобы сразу показать пользу действия. Фразы вроде Wash your hands to stay healthy помогают ученику понять, зачем нужно правило и какой результат оно даёт.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so that подходит, когда важно действие для других людей. Например, Keep quiet so that others can study подчёркивает, что поведение одного ученика влияет на весь класс.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вещей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for часто встречается в надписях и памятках, где объясняется назначение предмета. Пример Use a label for your folder показывает, для чего именно нужен предмет.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 школьных инструкциях и правилах
</a:t>
            </a:r>
            <a:endParaRPr lang="en-US" sz="27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 привычнее конструкция, тем чаще она встречается в учебных примерах и простых предложениях из повседневной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частоте и стилю формы распределяются не случайно: to — самая универсальная, in order to — самая книжная.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примерам темы выражения цели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оттенки основных форм цели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43" y="2191591"/>
            <a:ext cx="281731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493" y="2191591"/>
            <a:ext cx="281731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1843" y="2191591"/>
            <a:ext cx="281731" cy="2817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 причина: чем они отличаются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смотрит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объясняет, ради чего совершается действие, и отвечает на вопрос «зачем?». В предложении I studied to pass the test важно именно ожидаемое будущее событие.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объясняет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сообщает, почему что-то уже произошло, и часто строится с because, since или because of. Пример: I stayed at home because I was ill — здесь описывается обстоятельство.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два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 причина похожи, но работают по-разному: одна показывает намерение, другая — объяснение события. Для верного перевода нужно сначала определить, что именно спрашивает предложение.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семиклассников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тренировка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practice so that we can play better — эта фраза подходит для спорта, кружка или репетиции, когда нужен результат не только для одного человека, но и для всей команды.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уроку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revise to remember new words — здесь цель связана с учебой и помогает показать, зачем ученик повторяет материал перед уроком или проверочной работой.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школьных вещей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pencil case is for my art class — пример показывает, как for помогает назвать назначение предмета и делает предложение понятным в повседневной школьной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предложения о цели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определить действие, выбрать смысл, подобрать форму и проверить грамматику.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быстро соотнести форму с её функцией и выбрать правильную конструкцию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того, что стоит после неё: глагол, предложение с подлежащим или существительное.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выражения цели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формам выражения цели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урока: цель делает английскую речь точной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понимать, зачем совершается действие, легче выбрать to, so that, for или in order to. Эти формы делают английские фразы точными, понятными и грамматически правильными.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2026-05-31T00:24:32Z</dcterms:created>
  <dcterms:modified xsi:type="dcterms:W3CDTF">2026-05-31T00:24:32Z</dcterms:modified>
</cp:coreProperties>
</file>