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России: край океана, ресурсов и больших расстояний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восточный регион России: океан, богатая природа, крупные ресурсы и сложные расстояния.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Дальнего Востока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тянется от морей Тихого океана до Берингова пролива. В него входят края, области и Якутия. Регион граничит с Китаем, КНДР, Японией и США — поэтому здесь особенно важны границы и море.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60" y="3431179"/>
            <a:ext cx="234675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7355" y="3443679"/>
            <a:ext cx="273600" cy="24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 огромной территории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Дальнем Востоке встречаются таёжные равнины и лесистые территории. Они формируют основу ландшафтов юга и средней части региона, где природа более «доступна» для жизни людей.
</a:t>
            </a:r>
            <a:endParaRPr lang="en-US" sz="685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горных хребтов усложняет рельеф и влияет на погоду. Из-за высот и долин климатические условия могут заметно отличаться всего в нескольких десятках километров.
</a:t>
            </a:r>
            <a:endParaRPr lang="en-US" sz="714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Камчатки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известна вулканами, которые создают уникальные формы ландшафта. Там же можно встретить гейзеры и горячие источники, привлекающие внимание учёных и туристов.
</a:t>
            </a:r>
            <a:endParaRPr lang="en-US" sz="692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вечная мерзлота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распространены тундра и вечная мерзлота. Из-за холодных почв строительство и транспорт здесь требуют особых решений и дополнительных затрат.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водные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— Амур, Уссури, Анадырь, Колыма и Лена — связывают разные части региона. Они важны для природы, хозяйства и исторических путей расселения.
</a:t>
            </a:r>
            <a:endParaRPr lang="en-US" sz="7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жителей сосредоточено в городах южной части, где мягче климат и проще вести хозяйство. В крупных центрах заметны порты, промышленность и транспортные связи.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Дальнего Востока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распределению городов видно главное: население тяготеет к более удобным условиям и транспортным узлам, тогда как север заселён значительно слабее.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городов указан по содержанию задания; точные значения для диаграммы не предоставлены.
</a:t>
            </a:r>
            <a:endParaRPr lang="en-US" sz="6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вулканов, тайги и моря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Дальнего Востока характерны вулканы, гейзеры, морские бухты, острова и обширные лесные пространства. На изображении уместны вулканы Камчатки, бухты Владивостока или леса Приморья.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Дальнего Востока и ее символы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как визитная карточка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животных региона — амурский тигр, дальневосточный леопард, морж, белоплечий орлан, киты и тюлени. Такие виды помогают понять, почему здесь так важно беречь природу.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природные риски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Дальнего Востока меняется от морского и муссонного на юге до арктического и субарктического на севере. Поэтому погодные условия в разных районах заметно отличаются и по сезонам, и по температуре.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региона характерны тайфуны, сильные снегопады, штормы, паводки и туманы. Дополнительный фактор рисков — землетрясения, которые связаны с особенностями геологического строения края.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Камчатке и Курильских островах действуют вулканы. В северных районах вечная мерзлота усложняет строительство и работу транспорта, поэтому инфраструктура требует более тщательного подхода.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задают направления хозяйства: где залегают полезные ископаемые или много рыбы, там развиваются соответствующие отрасли и предприятия. Поэтому в регионе заметна связь «территория — ресурс — специализация».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хозяйственная специализация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ресурсы «главные», появляется и ведущая специализация: добыча, переработка, порты и транспорт. Это помогает объяснить различия между районами.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исходным тезисам задания.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море влияет на экономику региона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океану и морям превращается в цепочку: порты и перевозки, затем переработка и рабочие места.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значение больших расстояний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«сухопутные артерии» региона — Транссибирская железнодорожная магистраль и Байкало-Амурская магистраль. Они обеспечивают связь между востоком и другими районами России.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железных дорог, важны федеральные трассы, морские линии и работа аэропортов. Внутренние авиарейсы помогают быстро доставлять людей и грузы в труднодоступные места.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напрямую влияет на хозяйство: где транспорт надёжнее, там проще развивать производство и торговлю. Поэтому транспортные узлы часто становятся центрами услуг и рабочих мест.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между городами делают транспорт жизненно важным. Он нужен для поставок продуктов, топлива, техники и для регулярной связи между населёнными пунктами.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— главный морской центр России на Тихом океане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— крупный порт и транспортный узел, где сходятся морские перевозки и сухопутные маршруты. Здесь также развиваются образование и международные связи, что усиливает роль города в регионе.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визуала подойдут Золотой мост, бухта Золотой Рог, портовые краны и панорама побережья. В городе расположен Дальневосточный федеральный университет, а также проводится Восточный экономический форум с фокусом на сотрудничество со странами АТР.
</a:t>
            </a:r>
            <a:endParaRPr lang="en-US" sz="801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части региона больше городов и предприятий, поэтому людей притягивают работа, школы, больницы и транспортные связи.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населения: юг и север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суровые условия и удалённость сильнее влияют на северное расселение, чем на юг.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 качественным признакам расселения (суровость климата и удалённость), без точных статистических значений.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Дальнего Востока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живут нанайцы, удэгейцы, нивхи, эвенки, коряки, чукчи, ительмены и якуты — народы с разными традициями и общей историей жизни рядом с природой.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общин важны традиционные занятия: рыболовство на реках и в море, охота, оленеводство, а также сбор дикорастущих ресурсов в сезон.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поддерживается через национальные языки, праздники и фольклор: сказания, песни и обрядовые практики помогают сохранять связь поколений.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ремёсла и повседневные правила часто отражают местные условия — поэтому бережное отношение к природе становится частью традиционной культуры.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 Дальнего Востока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века: экспедиции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экспедиции двигались вдоль Амура и к берегам Тихого океана, собирая сведения о местности, промыслах и пути к новым территориям.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 год: основание Владивостока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вехой стало основание Владивостока. Город стал опорным пунктом для морских сообщений и дальнейшего развития южной части региона.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усиление роли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Дальний Восток получил большое значение как военно-морская, промышленная и пограничная территория, влияя на безопасность и экономику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Дальнего Востока опирается на природные ресурсы и на морское положение: море даёт перевозки и рыбу, а недра — сырьё для промышленности.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отрасли экономики региона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взаимосвязаны: добыча и рыболовство требуют портов и логистики, а туризм усиливает интерес к уникальной природе.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хозяйственной специализации регионов Дальнего Востока.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товар проходит путь от Дальнего Востока до потребителя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типовой маршрут продукции: добыча/вылов → переработка → хранение → перевозка → отправка в регионы и за рубеж.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Туризм: вулканы, море и заповедники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тропы Камчатки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на Камчатке начинаются с тишины леса и заканчиваются видами на вулканы и дымящиеся участки природы. Туристы идут по маршрутам в сопровождении специалистов, чтобы увидеть горячие источники и редкие ландшафты. Впечатления особенно яркие в сезон открытых дорог.
</a:t>
            </a:r>
            <a:endParaRPr lang="en-US" sz="816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Русский и морские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побережье Дальнего Востока море становится главным героем путешествия: прогулки по бухтам, наблюдение за птицами и ветрами. Часто экскурсии связаны с морскими прогулками у острова Русский и осмотром береговой линии. Такая поездка даёт ощущение масштаба океана и простора.
</a:t>
            </a:r>
            <a:endParaRPr lang="en-US" sz="81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Киты, заповедники и тихие бухты Сихотэ-Алиня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повезёт с погодой, можно увидеть китов во время наблюдений в море. Параллельно путешественники посещают заповедники и национальные парки Сихотэ-Алиня, где много троп и обзорных точек. Удалённость мест усиливает эффект «настоящей природы», а сезонность делает каждую поездку особенной.
</a:t>
            </a:r>
            <a:endParaRPr lang="en-US" sz="79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выход к океану и редкие природные ландшафты, поэтому одновременно важен и для экономики, и для науки, и для экологии.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Дальний Восток выделяется среди регионов России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факторов — площадь, ресурсы, порты и уникальность природы — объясняет, почему Дальний Восток заметно отличается от других регионов.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качественным характеристикам (без точной статистики); индексы используются только для визуального сравнения в учебных целях.
</a:t>
            </a:r>
            <a:endParaRPr lang="en-US" sz="6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 возможности развития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уезжают туда, где проще найти работу и учиться. Это создаёт дефицит кадров и повышает нагрузку на оставшиеся школы, больницы и службы.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цены и 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и сложная логистика повышают стоимость товаров. Для жителей это означает, что доставка топлива и продуктов требует больше времени и затрат.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строят и модернизируют порты, дороги и транспортные маршруты. Авиасообщение и цифровые сервисы помогают быстрее связывать отдалённые районы с центрами.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бизнеса и переселения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поддержки помогают предприятиям запускать новые проекты и создавать рабочие места. Отдельное внимание уделяют улучшению условий жизни и адаптации людей к переезду.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значение Дальнего Востока для России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соединяет Россию со странами Азиатско-Тихоокеанского региона и обеспечивает выход к Тихому океану, поддерживая регулярные внешние связи и обмен товарами.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регион идут морские пути, обеспечивающие внешнюю торговлю, рыболовство и работу крупных портов; это важно для стабильных поставок ресурсов и продукции.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имеет значение для безопасности восточных границ, развития экономики и науки, а также для международного сотрудничества и партнёрских проектов.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Дальний Восток как территория будущего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объединяет огромную площадь, ресурсы, выход к океану, редкую природу и культурное разнообразие. Его будущее зависит от транспорта, технологий, бережного использования ресурсов и охраны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2026-05-11T21:38:05Z</dcterms:created>
  <dcterms:modified xsi:type="dcterms:W3CDTF">2026-05-11T21:38:05Z</dcterms:modified>
</cp:coreProperties>
</file>