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координат со временем: ключевые темы и цели в астрономии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— основа изучения движения небесных тел и космических аппаратов.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основы астрономических координат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астрономических координат начинается с небесной сферы и систем экваториальных и горизонтальных координат. Галилей применил координаты для спутников Юпитера, а работы Ньютона и Кеплера заложили теоретический фундамент для динамики небесных тел.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координаты в астрономии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определяют положение объекта относительно выбранной системы: экваториальные включают прямое восхождение и склонение, формируя глобальную сетку на небе.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координаты — азимут и высота — ориентируются относительно наблюдателя и горизонта, отражая локальное положение объектов.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используются для каталогизации звезд и планет, а также для построения точных звездных карт, необходимых для навигации и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системы отсчёта для небесных явлений
</a:t>
            </a:r>
            <a:endParaRPr lang="en-US" sz="2897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система связана с положением наблюдателя и используется для локальных наблюдений, учитывая время и место.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система опирается на небесный экватор, обеспечивает стабильность координат в течение ночи и используется в астрометрии.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системы зависит от задачи: например, астродинамика требует точного учёта движения в глобальных координатах.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 и дата влияют на координаты, поэтому их необходимо фиксировать для точных измерений и прогнозов положений объектов.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орбиты планет и спутников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траектории характеризуют стабильное движение планет и искусственных спутников, где орбита ограничена двумя фокусами и повторяется циклически под действием гравитации.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Параболические пути комет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часто движутся по параболическим траекториям, почти бесконечно приближаясь к Солнцу, что вызывает резкие изменения координат за короткое время наблюдения.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Гиперболические орбиты межзвёздных объектов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Межзвёздные тела, проходящие через Солнечную систему, описывают гиперболические орбиты, быстро изменяя координаты и выходя за пределы влияния Солнца.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траекторий небесных тел и их особенности
</a:t>
            </a:r>
            <a:endParaRPr lang="en-US" sz="2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зависимость координаты: формулы и графики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координаты объекта выражаются через функции α(t) и δ(t), описывающие движение в зависимости от абсолютного времени или звездных периодов.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демонстрируют сложные паттерны, включая ретроградное движение и прецессию, что наглядно отражается на примере видимого перемещения Марса.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Объемные изменения скоростей небесных тел подтверждают сложность и вариативность их движений, существенно отличающихся от идеала равномерного вращения.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0,5°/час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журнал, 2020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угловой скорости движения Луны на орбите вокруг Земли, отражающий влияние гравитационных сил и изменение скорости.
</a:t>
            </a:r>
            <a:endParaRPr lang="en-US" sz="16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экваториальных координат звезды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восхождение звезды колеблется между 6 и 8 часами, склонение варьируется от +35° до +45°, отражая сезонные изменения положения.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изменений демонстрирует влияние земной орбиты и прецессии на видимое положение звезды.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обсерватории Пулково,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и их влияние на изменение координат планет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устанавливает, что орбиты планет являются эллипсами с Солнцем в одном из фокусов, определяя основные параметры движения.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описывает равные площади, покрываемые радиус-вектором за равные времена, что объясняет неравномерную скорость изменения координат.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связывает период обращения с длиной большой полуоси орбиты, позволяя вычислять временные характеристики движения тел.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движения планеты по орбите вокруг Солнца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 расстояние до Солнца от 0,95 до 1,05 астрономических единиц, проходя по эллиптической орбите с выраженными перигелием и афелием.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расстояния влияет на скорость и координаты Земли, что отражается в сезонных изменениях астрономических параметров.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06428"/>
            <a:ext cx="3929100" cy="15774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координатных систем в астрономии
</a:t>
            </a:r>
            <a:endParaRPr lang="en-US" sz="289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координат применяются в зависимости от цели наблюдений и задачи: экваториальная удобна для глобального каталогизирования, горизонтальная — для локальных измерений, а галактическая — для исследований структуры Млечного Пути.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системы зависит от масштабов и задач наблюдения; экваториальная система универсальна, горизонтальная адаптирована под конкретное местоположение, а галактическая — для изучения структуры нашей галактики.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учебники и справочники по небесной механике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примеры: движение спутников и МКС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орбиты МКС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МКС движется по орбите на высоте около 400 км со скоростью примерно 7,7 км/с, совершая полный виток вокруг Земли за примерно 92 минуты. Изменение координат станции фиксируется в реальном времени.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пролёта над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данные о параметрах орбиты и время наблюдения, можно вычислить точный момент прохождения МКС над определённым городом, что необходимо для планирования наблюдений и коммуникаций.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Перемещение, расстояние и угол на небе
</a:t>
            </a:r>
            <a:endParaRPr lang="en-US" sz="3362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небесных объектов выражается в угловых единицах: угловые секунды, минуты и градусы служат мерой смещения на небесной сфере за определённый промежуток времени.
</a:t>
            </a:r>
            <a:endParaRPr lang="en-US" sz="115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движение комет и астероидов часто измеряется в угловых минутах, что отражает их заметное смещение на фоне звёздного неба.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Угловое расстояние между объектами на небе — важный параметр для астрономов, например, расстояние в 2° между звёздами позволяет оценить их расположение относительно друг друга.
</a:t>
            </a:r>
            <a:endParaRPr lang="en-US" sz="114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угловых перемещений позволяет эффективно отслеживать движение объектов и прогнозировать их положение для дальнейших наблюдений.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положения небесного объекта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координат с учётом временных и орбитальных факторов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63192"/>
            <a:ext cx="552900" cy="49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7042" y="2069225"/>
            <a:ext cx="434025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и мгновенная скорость изменения координаты
</a:t>
            </a:r>
            <a:endParaRPr lang="en-US" sz="2461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угловая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скорость отражает общее перемещение объекта по небесной сфере за длительный период, например, за сутки или час наблюдения.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угловая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Вычисляется как производная координаты по времени, позволяет отслеживать точную скорость перемещения на каждом отрезке времени.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движение Луны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угловая скорость Луны составляет около 0,5 градуса в час, что демонстрирует её заметное перемещение за короткие промежутки времени.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изменений координаты и скорости на звездном небе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скоростей и координат различных объектов выявляют характер движения: постоянное, периодическое с колебаниями или ступенчатое, как у МКС.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демонстрируют, что угловая скорость меняется в зависимости от типа движения, что важно для точного прогнозирования положения объектов.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данные астрономических обсерваторий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в современной астрономии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астероидов позволяет заблаговременно выявлять потенциально опасные объекты и оценивать риск столкновения с Землёй.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космических аппаратов, таких как «Вояджер» и миссия «Артемида», опирается на точное определение изменения координат для корректировки траектории.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экзопланет используют методы транзитной фотометрии и микролинзирования для анализа изменения их координат в окружающих звездных 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Обсерватория Gaia — точность до микроугловых секунд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аппарат Gaia предоставляет уникальные данные о положениях миллиарда звёзд с невероятной точностью, что позволяет создавать трёхмерные карты нашей Галактики и исследовать динамику звёздных систем.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 орбитальные телескопы с CCD-камерами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CCD позволяют фиксировать скорость и положение небесных объектов с точностью до тысячных долей угловой секунды, повышая качество наблюдений и уменьшая влияние помех.
</a:t>
            </a:r>
            <a:endParaRPr lang="en-US" sz="106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отслеживания координат: телескопы и астрометрия
</a:t>
            </a:r>
            <a:endParaRPr lang="en-US" sz="1761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Погрешности и сложные случаи измерения координат в астрономии
</a:t>
            </a:r>
            <a:endParaRPr lang="en-US" sz="2211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рефракция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Искажает положение объектов из-за преломления света в атмосфере, особенно при наблюдениях на горизонте.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Искажение света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линзы и искривления света создают дополнительные сложности при точном определении координат удалённых объектов.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Приборные и человеческие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настройки оборудования и субъективность наблюдений могут вносить неточности в измерения координат.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быстро движущиеся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Метеоры и объекты на фоне сильного излучения требуют специальных методов измерения и коррекции ошибок.
</a:t>
            </a:r>
            <a:endParaRPr lang="en-US" sz="10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анализа изменения координат во времени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изменения координат даёт ключ к пониманию движения небесных тел, точному управлению космическими аппаратами и открытию новых феноменов в астрономии XXI 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2026-05-08T09:02:53Z</dcterms:created>
  <dcterms:modified xsi:type="dcterms:W3CDTF">2026-05-08T09:02:53Z</dcterms:modified>
</cp:coreProperties>
</file>