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23. Задачи на движение в противоположных направлениях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находить расстояние между удаляющимися объектами.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задачи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представить: люди выходят из дома в разные стороны, машины разъезжаются от перекрёстка, поезда отправляются от станции. Сначала расстояние равно нулю, а потом оно растёт.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объекты едут навстречу друг другу, а не друг за другом, расстояние между ними растёт особенно быстро.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расстояние увеличивается на сумму скоростей.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скоростей в задачах на движение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буквы в формуле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S показывает, насколько далеко оказались объекты друг от друга. Она измеряется в километрах или метрах. Чем дольше движение, тем больше это расстояние.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v1 и v2 — это скорости первого и второго объекта. t показывает время движения. Скорость отвечает на вопрос: сколько пути проходит объект за час или минуту?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условие и находят все известные числа: скорости, время или расстояние. Это помогает понять, что именно нужно найти, и не запутаться.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формулу. Если нужно расстояние, берут S = (v1 + v2) × t. Если нужно время, используют t = S : (v1 + v2).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ответ обязательно проверяют по смыслу. Если всё верно, расстояние между объектами будет больше, чем путь одного из них.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главное и не ошибиться в формуле.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время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показывает, как долго объекты удалялись друг от друга. Это удобно проверять: чем больше расстояние, тем больше и время.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расстояние между объектами, но не хватает времени, сначала складывают скорости. Получается общая скорость удаления.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расстояние делят на эту сумму: t = S : (v1 + v2). Так находят, сколько длилось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могут записать в км/ч или м/мин, расстояние — в км или м, а время — в часах или минутах. В одной задаче всё должно быть в согласованных единицах.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переведи при 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встречаются и километры, и метры, их нужно привести к одной единице. Иначе вычисления будут похожи на игру в прятки: число есть, а ответ уходит не туда.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4 км/ч и 5 км/ч складываются. Затем умножаем на 2 часа и получаем проверочный ответ без ошибки.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км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получилось расстояние между учениками через два часа.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движения в противоположных направлениях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 таких задачах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 противоположных направлениях скорости не вычитают. Если вычесть, ответ получится неверным, даже если всё остальное решено 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используется в других задачах, например когда один объект догоняет другой. Здесь же объекты удаляются, поэтому нужна сумма скоростей.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запомни простое правило: расходятся — складываем. Это главный помощник в таких задачах и настоящий спасатель от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из одной точки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оба объекта стоят в одной точке, поэтому расстояние между ними равно нулю. Затем каждый едет или идёт в свою сторону, и промежуток сразу начинает расти.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скорости участников, тем быстрее они удаляются друг от друга. Это удобно представить как два шарика, которые разбежались в разные стороны и уже не догоняют друг 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скорости участников, тем быстрее они удаляются друг от друга. Это удобно представить как два шарика, которые разбежались в разные стороны и уже не догоняют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неизвестна одна скорость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узнают, как быстро увеличивалось расстояние между объектами. Для этого делят расстояние на время и находят сумму скоростей.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полученную сумму с известной скоростью. Из суммы вычитают уже известное значение и получают вторую скорость.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проверяют ответ: обе скорости вместе должны дать найденную сумму. Так решение становится понятным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задача именно эта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заметить слова-подсказки в условии и выбрать правильную формулу для движения в разные стороны.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записывается ответ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указывают, что именно найдено: расстояние или время. Затем рядом обязательно пишут нужные единицы, чтобы ответ был полным и понятным.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расстояние, используют километры или метры. Если требуется время, записывают часы или минуты. Без единиц даже правильное число выглядит неполно.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задаче аккуратная запись помогает не потерять смысл решения. Это как в тетради: число без подписи немного стесняется и ждёт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 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посмотреть на данные. Если скорость стала больше, расстояние между объектами тоже должно увеличиваться быстрее, а не медленнее.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себе простой вопрос: может ли такой ответ быть верным? Слишком маленькое или слишком большое число часто подсказывает ошибку в формуле или единицах.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скоростей равна 100 км/ч, поэтому за 3 часа расстояние увеличится именно до этого значения.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км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такое расстояние будет между поездом и автобусом через 3 часа.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задачи: поезд 60 км/ч, автобус 40 км/ч, движение в разные стороны.
</a:t>
            </a:r>
            <a:endParaRPr lang="en-US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условия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первого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v1, чтобы не забыть, как быстро движется первый участник задачи. Это помогает сразу видеть нужное число и не путать его с остальными данными.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второго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v2 показывает скорость второго объекта. Такая короткая запись особенно удобна, когда в условии много чисел и хочется быстро навести порядок.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t помогает отметить, сколько длилось движение. Когда время записано отдельно, легче выбрать формулу и не перепутать минуты с часами.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объектами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S показывает, какое расстояние получилось между объектами. Это главный результат задачи, поэтому его удобно выделить в конце краткой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условии задачи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встречаются слова «в разные стороны», «разъехались» или «удаляются друг от друга», можно сразу насторожиться: это именно такая задача, где расстояние растёт.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стрелки и фраза о старте из одной точки. Тогда ясно: скорости нужно складывать, а не вычитать. Формула ведёт себя очень серьёзно, но любит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стрелки и фраза о старте из одной точки. Тогда ясно: скорости нужно складывать, а не вычитать. Формула ведёт себя очень серьёзно, но любит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на этих задачах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 задач, где известны обе скорости и время. Так легче увидеть, как работает сумма скоростей и как быстро увеличивается расстояние.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задачи посложнее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пробуй находить время или одну неизвестную скорость. Здесь важно внимательно читать условие и выбирать нужную формулу без спешки.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решений сравнивай ответы и проверяй себя. Когда задачи становятся чуть сложнее, правило запоминается крепче, почти как любимый стих.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в противоположных направлениях главное — помнить сумму скоростей и внимательно читать условие. Тогда формула, единицы измерения и ответ складываются в понятное, аккуратное решение.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2026-05-24T11:22:41Z</dcterms:created>
  <dcterms:modified xsi:type="dcterms:W3CDTF">2026-05-24T11:22:41Z</dcterms:modified>
</cp:coreProperties>
</file>