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решения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задача — много верных путей к ответу.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 подсказывают разные пути: рисунок, схема, краткая запись или действия. Когда способ выбран удачно, решение становится понятнее, а ошибки заметить проще. Это особенно помогает младшим школьникам думать спокойно и аккуратно.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математику несколько способов?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читают условие до конца и находят все числа. Затем спрашивают себя: что уже известно, а что нужно узнать, чтобы не перепутать данные.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 слова-подсказки: было, стало, всего, осталось, на сколько, поровну. Они помогают понять, какое действие может подойти и в каком месте искать ответ.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задачу без спешки, легче увидеть главный вопрос и не потерять важные детали. Тогда решение получается точным, а не «на авось».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решение задачи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рисунок делает задачу видимой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на тарелке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речь идёт о яблоках, их легко нарисовать кружками. Сразу видно, сколько было, сколько добавили и сколько осталось. Рисунок помогает не считать в голове всё сразу и не запутаться.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пенале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Карандаши, тетради и фишки тоже удобно изображать простыми значками. Когда предметы стоят рядом, легче сравнить их количество и заметить, чего стало больше или меньше. Такой рисунок работает почти как маленькая подсказка.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мячики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про игрушки рисунок особенно полезен, если нужно найти недостающее или лишнее. Один взгляд — и видно, где ошибка. Удобно, быстро и совсем не страшно, даже если задача сначала кажется хитрой.
</a:t>
            </a:r>
            <a:endParaRPr lang="en-US" sz="10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помогает увидеть задачу коротко и аккуратно. В ней остаются только главные числа и слова, поэтому легче понять, что связано с каждым действием.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части, целое, больше и меньше. Она похожа на дорожную карту: ведёт от известных данных к тому, что ещё нужно найти, без лишних кругов и догадок.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запись сделана понятно, задача уже не пугает. Числа стоят на своих местах, и выбрать нужное действие становится намного проще.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и схема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над задачей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пропустить важные данные и выбрать удобный способ решения.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первый промежуточный ответ: прибавляют, вычитают или узнают часть. Это как открыть первую дверь в задаче.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используют полученный результат и делают следующее действие. Так решение движется по маленьким, понятным ступенькам.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получают общий результат и проверяют, всё ли соответствует условию. Если шаги выбраны верно, ответ складывается без лишней суеты.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по действиям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задаче нужно найти одно число, а вариантов совсем немного, можно попробовать их по очереди. Это помогает не гадать, а проверять.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в простых головоломках. Он тренирует терпение и показывает, что ошибка — это не беда, а подсказка для поиска.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первое число не подходит, берут следующее и снова сверяют с условием. Подбор учит быть внимательным: задача любит аккуратных исследователей.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числа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101" y="2013314"/>
            <a:ext cx="267098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9427" y="2013314"/>
            <a:ext cx="267098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заменяет число, которое пока не известно. Так запись становится короче, а скрытое значение можно найти без лишних слов и длинных рассуждений.
</a:t>
            </a:r>
            <a:endParaRPr lang="en-US" sz="1369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должно сохраняться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равенства показывает, что левая и правая части одинаковы. Нужно подобрать такое число, чтобы равенство действительно работало, а не только красиво выглядело.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поиска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неизвестно, сколько было сначала или стало потом, уравнение помогает обозначить это число и решить задачу точнее. Для 2 класса это очень полезный помощник.
</a:t>
            </a:r>
            <a:endParaRPr lang="en-US" sz="1291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как короткая запись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задачах важно понять, на сколько одно число больше или меньше другого. Считают не всё вместе, а именно разницу между ними.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Подсказками служат слова больше, меньше, на сколько и столько же. Они прямо намекают, что нужно сравнить два количества, а не складывать их бездумно.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помогают отрезки или кружки разной длины. На них сразу видно, какой набор длиннее, короче и где спряталась разница.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разница заметна глазами, выбрать вычитание или сложение становится проще. Математика тут почти шепчет: «Посмотри внимательнее!»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сравнение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части, целое складывается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лежат 4 карандаша и ещё 3. Ребёнок видит две части и понимает: чтобы узнать всё количество, их нужно соединить. Схема помогает не теряться и сразу выбрать сложение, а не гадать вслепую.
</a:t>
            </a:r>
            <a:endParaRPr lang="en-US" sz="987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помогает читать задачу как картинку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наклеек, игрушек и тетрадей такая запись особенно полезна. Она аккуратно показывает, что уже известно, а что нужно найти. Благодаря этому задача становится понятной даже без длинного объяснения.
</a:t>
            </a:r>
            <a:endParaRPr lang="en-US" sz="987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известно целое, ищем недостающее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коробке было 8 конфет, а 5 уже разложили по пакетам. Остаётся узнать, сколько конфет ещё лежит в коробке. Схема показывает целое и одну часть, поэтому удобно использовать вычитание.
</a:t>
            </a:r>
            <a:endParaRPr lang="en-US" sz="987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схема «части — целое»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3841"/>
            <a:ext cx="467617" cy="415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5407" y="2053840"/>
            <a:ext cx="467619" cy="4156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2693" y="2034466"/>
            <a:ext cx="397608" cy="4544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 группам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каждой коробке лежит по 3 карандаша, удобнее считать коробки, а не каждый карандаш отдельно. Так задача решается быстрее и без лишней путаницы.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 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тарелки, ряды фишек или корзинки сразу подсказывают повторяющееся сложение. Ребёнок замечает, что каждая группа устроена одинаково, и считает уверенно.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Готовимся к умножению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группы одинаковые, число можно найти не только по одному предмету, но и более коротким способом. Это помогает понять, как удобно считать большие наборы.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считать одинаковые группы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55946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 всё количество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чем делить конфеты или яблоки, нужно узнать, сколько предметов есть всего. Это помогает понять, что именно будет распределяться между группами.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88574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выбираем способ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делят по числу групп, а иногда — по числу предметов в каждой группе. Важно не перепутать эти два похожих случая, чтобы ответ получился верным.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651008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проверяем 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нужно убедиться, что все части получились одинаковыми. Тогда видно, что предметы распределены честно и аккуратно, без обид и лишних споров.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делят предметы поровну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подставить найденное число обратно в условие. Если оно подходит и все данные складываются в понятную картину, значит, решение, скорее всего, верное.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выполнить обратное действие: если складывали, проверить вычитанием, а если вычитали, проверить сложением. Такой ход помогает быстро заметить ошибку в вычислениях.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стоит спросить себя, не выглядит ли ответ слишком странно. Если в маленькой коробке получилось слишком много предметов, это повод ещё раз перепроверить задачу.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правильно ли решена задача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помогает увидеть предметы и их количество глазами. Это удобно, когда задача связана с яблоками, мячами, фишками или другими знакомыми вещами.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 краткая запись показывают, как связаны числа и части задачи. Они особенно полезны, если нужно не забыть важные данные и аккуратно выбрать действие.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по действиям подходит для задач с несколькими шагами. Сначала находится первый промежуточный ответ, потом следующий, и только после этого появляется общий результат.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делает запись короткой и точной. Оно помогает найти неизвестное число, когда важно не только посчитать, но и ясно показать ход рассуждений.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задача — несколько путей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задача легко представляется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можно быстро нарисовать, лучше начать с рисунка. Он помогает младшему школьнику увидеть задачу без лишних слов и сразу понять, что происходит.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есть несколько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выполнить несколько действий подряд, удобнее решить задачу по шагам. Такой способ не путает, а спокойно ведёт от первого действия к ответу.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удобный способ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при решении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двигаться от чтения задачи к проверке ответа без пропусков и лишней спешки.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книги и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легко представить на парте или в рюкзаке. Знакомые вещи помогают быстрее понять условие и выбрать удобный способ решения без лишних усилий.
</a:t>
            </a:r>
            <a:endParaRPr lang="en-US" sz="1341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карандаши и фломастеры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принадлежности удобно рисовать, раскладывать по группам и считать по частям. Это делает задачу наглядной и помогает ребёнку не запутаться в числах.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игрушки и наклейки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дети любят собирать и дарить, хорошо подходят для рисунка, схемы и краткой записи. С ними математика становится чуть веселее и понятнее.
</a:t>
            </a:r>
            <a:endParaRPr lang="en-US" sz="133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шаги и яблоки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бытовые сюжеты легко связать с действием: посчитать, сравнить, разделить или проверить. Чем ближе пример к жизни, тем легче рассуждать спокойно и точно.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из школьной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внимательно читать условие и замечать важные слова. Это помогает не торопиться и не терять данные, даже если задача кажется длинной.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тренируют сравнение и выбор. Школьник начинает понимать, что одно и то же можно решить по-разному, а значит, можно выбрать самый удобный путь.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укрепляется аккуратность в вычислениях. Когда есть схема, рисунок или порядок действий, легче следить за шагами и замечать ошибку вовремя.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делает ребёнка увереннее. Трудная задача уже не выглядит страшной: у неё есть несколько дорог, и почти всегда можно найти подходящую.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разные способы решения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задачи есть свой удобный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одной задачи действительно может быть несколько верных решений. Важно выбрать понятный способ, аккуратно выполнить его и обязательно проверить ответ — тогда математика работает чётко и спокойно.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2026-05-20T16:14:27Z</dcterms:created>
  <dcterms:modified xsi:type="dcterms:W3CDTF">2026-05-20T16:14:27Z</dcterms:modified>
</cp:coreProperties>
</file>