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 и запятые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добавить к действию ещё одно и не ошибиться в пунктуации?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 7 классе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понимать строение предложения, правильно ставить запятые и увереннее писать тексты. Деепричастный оборот часто встречается в заданиях, диктантах и художественных произведениях, поэтому его важно быстро узнавать и правильно оформлять на письме.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804" y="2367705"/>
            <a:ext cx="2830395" cy="34057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деепричастие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3605520" y="2915967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форма глагола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 — это особая форма глагола, которая обозначает добавочное действие. Оно связано с основным действием в предложении и помогает передать, что происходит одновременно или последовательно.
</a:t>
            </a:r>
            <a:endParaRPr lang="en-US" sz="1166" dirty="0"/>
          </a:p>
        </p:txBody>
      </p:sp>
      <p:sp>
        <p:nvSpPr>
          <p:cNvPr id="12" name="Text 3"/>
          <p:cNvSpPr txBox="1"/>
          <p:nvPr/>
        </p:nvSpPr>
        <p:spPr>
          <a:xfrm>
            <a:off x="7669797" y="2915967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 форме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деепричастию задают вопросы что делая? и что сделав? По этим вопросам легко узнать слова вроде читая, смеясь, закончив, оглянувшись, если они называют действие, а не признак или предмет.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605520" y="4590488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глаголом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 сохраняет значение действия, но не изменяется по лицам, числам и родам. При этом оно тесно связано с глаголом-сказуемым и дополняет его смысл.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669797" y="4590488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его узнавать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понимает, что перед ним деепричастие, ему легче определить, нужно ли выделять его запятыми. Это помогает избежать путаницы при разборе предложения и выполнении упражнений.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0050" y="2403758"/>
            <a:ext cx="2840688" cy="34021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деепричастный оборот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оборота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 — это деепричастие вместе с зависимыми словами. В таком сочетании есть не только форма глагола, но и слова, которые раскрывают, как, когда или при каких условиях совершается действие.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395662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может выглядеть так: читая интересную книгу, быстро собрав рюкзак, не зная правильного ответа. Во всех этих примерах есть деепричастие и слова, связанные с ним по смыслу.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096000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 обозначает дополнительное действие того же лица или предмета, который выполняет основное действие. Именно поэтому важно проверять, кто совершает оба действия в предложении.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0835" y="2367705"/>
            <a:ext cx="2830395" cy="34057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119813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719138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постановки запятых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847091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выделяется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 обычно обособляется запятыми. Это одно из самых устойчивых правил, потому что оборот добавляет в предложение дополнительное действие и по смыслу отделяется от основной части.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564206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середине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оборот стоит внутри предложения, его выделяют с двух сторон. Например: Мальчик, улыбаясь, вошёл в класс. Запятые показывают, где начинается и заканчивается дополнительное действие.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294359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и в конце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оборот находится в начале или в конце предложения, нужна одна запятая. Сравните: Улыбаясь, мальчик вошёл в класс. Мальчик вошёл в класс, улыбаясь. Смысл остаётся понятным, а запятая отделяет добавочное действие.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проверить, нужна ли запятая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деепричастного оборота в предложении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1760" y="2400298"/>
            <a:ext cx="6118153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примеры постановки запятых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положение оборота и знаки препинания в предложении.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Запятые зависят от места оборота, но устойчивые выражения проверяются отдельно.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 теме деепричастного оборота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Собрав тетради, ученики вышли из класса и сразу направились в коридор. В этом предложении можно легко выделить основное действие и добавочное действие: сначала ребята собрали тетради, а потом вышли.
</a:t>
            </a:r>
            <a:endParaRPr lang="en-US" sz="1319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Объяснение у доски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Учитель, объяснив правило, дал задание на закрепление. Оборот помогает показать, что сначала было объяснение, а затем последовало новое действие. На иллюстрации удобно выделить оборот цветом, чтобы он сразу бросался в глаза.
</a:t>
            </a:r>
            <a:endParaRPr lang="en-US" sz="1319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путь домой
</a:t>
            </a:r>
            <a:pPr algn="l" indent="0" marL="0">
              <a:lnSpc>
                <a:spcPct val="100000"/>
              </a:lnSpc>
              <a:buNone/>
            </a:pPr>
            <a:r>
              <a:rPr lang="en-US" sz="12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шли, тихо переговариваясь, по школьному двору. Такое предложение звучит естественно и кратко, потому что два действия соединены в одной фразе. В изображении можно показать движение и выделить дополнительное действие отдельно.
</a:t>
            </a:r>
            <a:endParaRPr lang="en-US" sz="1236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 в школьной жизни
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запятая особенно обязательна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41505" y="3136126"/>
            <a:ext cx="3065140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можно убрать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деепричастный оборот можно удалить, а предложение всё равно останется правильным, запятая нужна обязательно. Например: Он, улыбаясь, вошёл в класс. Без оборота остаётся простое и грамматически верное предложение.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16785" y="3136126"/>
            <a:ext cx="3065140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Дополнительное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не входит в состав сказуемого и лишь дополняет основное действие. Он показывает, как, когда или при каких условиях что-то произошло, поэтому на письме его отделяют запятыми.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838" y="4349724"/>
            <a:ext cx="10982325" cy="1426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школьников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6" y="2842449"/>
            <a:ext cx="2026501" cy="1431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запятой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ошибка — забыть поставить запятую при деепричастном обороте. Из-за этого предложение становится труднее читать, а смысл дополнительного действия может потеряться.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889038" y="2842449"/>
            <a:ext cx="2026501" cy="1431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глаголом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деепричастие принимают за обычный глагол и не замечают его особую роль в предложении. Тогда ученик не выделяет оборот и ошибается в пунктуации.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082750" y="2842449"/>
            <a:ext cx="2026501" cy="1431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с причастием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 часто путают с причастным оборотом. Однако причастие обозначает признак предмета, а деепричастие — добавочное действие, поэтому у них разные вопросы и разное оформление.
</a:t>
            </a:r>
            <a:endParaRPr lang="en-US" sz="1296" dirty="0"/>
          </a:p>
        </p:txBody>
      </p:sp>
      <p:sp>
        <p:nvSpPr>
          <p:cNvPr id="14" name="Text 5"/>
          <p:cNvSpPr txBox="1"/>
          <p:nvPr/>
        </p:nvSpPr>
        <p:spPr>
          <a:xfrm>
            <a:off x="7276463" y="2842449"/>
            <a:ext cx="2026501" cy="1431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исполнители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что два действия приписывают разным лицам. В таком случае предложение построено неверно, и проверка связи между оборотом и подлежащим становится обязательной.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9470175" y="2842449"/>
            <a:ext cx="2026501" cy="1431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запятые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Ошибкой также бывает постановка запятых в устойчивых выражениях, где они не нужны. Такие сочетания следует запоминать и проверять по смыслу всего выражения.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5422" y="2151250"/>
            <a:ext cx="450206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43477" y="2114972"/>
            <a:ext cx="554100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59782" y="2131725"/>
            <a:ext cx="484838" cy="554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деепричастие от похожих слов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1032387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Деепричастие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Обозначает добавочное действие и отвечает на вопросы что делая? что сделав? Оно связано с глаголом и показывает, как развивается основное действие в предложении.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455742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Отвечает на вопрос как? и чаще всего не имеет при себе зависимых слов. Если слово только поясняет действие, но не обозначает добавочное действие, это не деепричастие.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737855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Обозначает признак предмета по действию и отвечает на вопросы какой? какая? какое? Оно обычно относится к существительному, а не к сказуемому, как деепричастие.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0835" y="2367705"/>
            <a:ext cx="2830395" cy="34057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119813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719138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исполнитель двух действий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847091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основу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 подлежащее и сказуемое: кто действует и что делает. Без грамматической основы нельзя понять, к кому относится деепричастие и правильно ли построено предложение.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564206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исполнителя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выполняет ли оба действия один и тот же предмет или лицо. Если оборот относится к другому исполнителю, связь нарушается, и предложение становится ошибочным.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294359" y="3248025"/>
            <a:ext cx="2345898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на примере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Подойдя к окну, мальчик посмотрел во двор оба действия совершает мальчик, поэтому конструкция верна. А в примере Подъезжая к станции, у меня слетела шляпа ошибка связана с разными исполнителями.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Исключения и трудные случаи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95325" y="3165622"/>
            <a:ext cx="3278023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Похожие, но особые сочетания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не считая, начиная с, спустя иногда выглядят как деепричастия, однако в предложении ведут себя как служебные или обстоятельственные элементы и обычно не выделяются запятыми.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456990" y="3165622"/>
            <a:ext cx="3278023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фразеологизмах запятая не нужна, потому что сочетание воспринимается как единое целое. В таких случаях значение выражения важнее его внешней формы и обычного правила.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218652" y="3165622"/>
            <a:ext cx="3278023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смысл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предложение вызывает сомнение, нужно проверить не только форму слова, но и общий смысл. Именно значение помогает отличить настоящий деепричастный оборот от сходного, но неделимого выражения.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4962" y="2400298"/>
            <a:ext cx="4933994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и неправильные примеры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когда деепричастный оборот выделяется запятыми, а когда важнее смысл выражения и связь с исполнителем действия.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Верные примеры объединяет общий исполнитель действия, а ошибка появляется, когда деепричастие относится не к подлежащему.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правилам школьной пунктуации русского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разбора предложения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15001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основу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грамматической основы: найдите подлежащее и сказуемое. Это помогает увидеть, кто совершает основное действие и к чему будет относиться дополнительное действие.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65009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Выделить деепричастие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найдите деепричастие и проверьте, есть ли при нём зависимые слова. Так становится ясно, является ли это одиночной формой или деепричастным оборотом.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915001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смысл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установите, обозначает ли конструкция добавочное действие. Если оно относится к тому же исполнителю, что и сказуемое, оборот нужно обособить запятыми.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365009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Поставить 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после проверки формы и смысла можно расставлять запятые. Такой порядок разбора помогает не ошибаться в диктантах, упражнениях и собственных письменных работах.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встречаются чаще всего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появляются там, где ученик торопится и не проверяет связь между сказуемым и деепричастием.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проблема — пропуск запятой; затем идут путаница форм и неверная связь с подлежащим. Именно эти пункты стоит повторить в первую очередь.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данные для учебной схемы по теме «Деепричастный оборот». Дата: не требуется.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модели предложений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95325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Придя домой, … — удобная модель для поиска оборота в начале предложения. После деепричастия обычно следует основное действие, а запятая отделяет дополнительное действие.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401697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середине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… улыбаясь, … — такая схема помогает увидеть оборот внутри предложения. Его можно мысленно убрать, и основная грамматическая основа останется понятной и завершённой.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01600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с зависимыми словами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Закончив дело, … — модель показывает, что деепричастие может иметь зависимые слова и всё равно сохранять правило обособления. Важно определить исполнителя обоих действий.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8840831" y="3169369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… не торопясь, … — эта конструкция учит узнавать оборот по интонации и месту в предложении. Запятая нужна, даже если оборот стоит после сказуемого.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 в речи и тексте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67267" y="3248025"/>
            <a:ext cx="3152433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 позволяет передать два действия в одном предложении, не повторяя подлежащее. Благодаря этому текст становится короче, а мысль звучит более собранно и точно.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496157" y="3248025"/>
            <a:ext cx="3152433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конструкция делает речь живее и помогает показать последовательность или одновременность действий. Она часто встречается в учебных текстах, рассказах и описаниях событий.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142566" y="3248025"/>
            <a:ext cx="3152433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слов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двух простых предложений можно использовать одно сложное по смыслу: Прочитав правило, ученик выполнил упражнение. Смысл сохраняется, а формулировка становится аккуратнее.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5" y="1268175"/>
            <a:ext cx="24180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проверки помогают быстро решить, нужны ли запятые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короткие проверки позволяют без спешки найти деепричастный оборот и снизить риск ошибки перед записью предложения.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Методическая схема по теме «Деепричастный оборот и запятые»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правило, которое помогает писать грамотно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Деепричастный оборот легко распознать, если помнить о добавочном действии, зависимых словах и общем исполнителе. Это простое правило делает пунктуацию понятнее и надёжнее.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2026-05-28T15:08:06Z</dcterms:created>
  <dcterms:modified xsi:type="dcterms:W3CDTF">2026-05-28T15:08:06Z</dcterms:modified>
</cp:coreProperties>
</file>