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Аксиома параллельных и построение параллельных прямых
</a:t>
            </a:r>
            <a:endParaRPr lang="en-US" sz="2293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Единственная параллельная через точку: основа точных построений.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параллельные прямые в 9 классе
</a:t>
            </a:r>
            <a:endParaRPr lang="en-US" sz="2379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помогают разбирать углы, фигуры и координаты, а ещё встречаются в чертежах, планах, разметке и на клетчатой бумаге. Это одна из базовых идей геометрии Евклида, на которой строятся доказательства и построения.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параллельность прямых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269275" y="1010450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можно представить как линии с одинаковым направлением: они «смотрят» в одну сторону и не сходятся, как бы далеко их ни продолжали на чертеже.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269275" y="1778746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Общих точек нет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прямые параллельны, они не имеют общих точек. Именно поэтому они не пересекаются ни на рисунке, ни при мысленном продолжении в обе стороны.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2269275" y="2547021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параллельными прямыми везде одинаково. Это удобно на чертежах, потому что линия сохраняет своё положение и не «сужается» и не «расходится».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269275" y="3315275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через секущую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прямые пересечены секущей, равные накрест лежащие или соответственные углы подсказывают, что прямые параллельны. Так же работает и сумма односторонних внутренних углов 180°.
</a:t>
            </a:r>
            <a:endParaRPr lang="en-US" sz="1222" dirty="0"/>
          </a:p>
        </p:txBody>
      </p:sp>
      <p:sp>
        <p:nvSpPr>
          <p:cNvPr id="14" name="Text 6"/>
          <p:cNvSpPr txBox="1"/>
          <p:nvPr/>
        </p:nvSpPr>
        <p:spPr>
          <a:xfrm>
            <a:off x="2269275" y="4083525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позволяют не только узнавать параллельность на рисунке, но и доказывать её в геометрических задачах, где важно опираться на точные угловые соотношения.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«Параллельные прямые».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параллельности прямых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признака равносильны по смыслу: каждый из них позволяет сделать вывод о параллельности прямых при пересечении секущей.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выполняется хотя бы один из признаков, параллельность подтверждается; способы различаются формой записи, но приводят к одному выводу.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023" y="701100"/>
            <a:ext cx="3813254" cy="405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Аксиома параллельных на рисунке
</a:t>
            </a:r>
            <a:endParaRPr lang="en-US" sz="2028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320000" y="1286225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Данная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сначала изображают исходную прямую, от которой будет отсчитываться новое направление. Она служит опорой для построения и проверки результата.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320000" y="246881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A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A лежит вне данной прямой. Именно через неё требуется провести новую прямую, не пересекающую исходную, что делает задачу наглядной и точной.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320000" y="365140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Единственная параллельная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точку A проводится только одна прямая, параллельная данной. Это и показывает аксиома: в евклидовой геометрии параллельная через внешнюю точку единственна.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5" y="1490720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6788" y="3174770"/>
            <a:ext cx="54495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1388" y="1490720"/>
            <a:ext cx="63577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 построения параллельных
</a:t>
            </a:r>
            <a:endParaRPr lang="en-US" sz="2466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помогает провести прямую линию и сохранить ровный край. Она служит основой для точного движения инструмента при построении параллельной.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нужен, когда параллельную строят через равные углы. Он позволяет точно отложить нужный угол и связать построение с признаками параллельности.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 особенно удобен для переноса направления. Его сторона остаётся прямой, поэтому при скольжении можно получить линию с тем же наклоном.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используют для переноса расстояний и вспомогательных дуг. Он помогает в более точных построениях, когда нужно аккуратно связать несколько геометрических шагов.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параллельной через точку угольником и линейкой
</a:t>
            </a:r>
            <a:endParaRPr lang="en-US" sz="1698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школьное построение, основанное на сохранении направления угольника при его сдвиге.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5027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направления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угольник скользит вдоль линейки, его сторона остаётся параллельной самой себе. Поэтому новая линия не меняет направление и совпадает по наклону с исходной прямой.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21500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Прохождение через точку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угольник правильно сдвинут, его край проходит через заданную точку. Это позволяет построить нужную прямую именно там, где она требуется в задаче.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9272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пересечения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Полученная линия имеет то же направление, что и данная прямая, поэтому они не пересекаются. Так на практике подтверждается параллельность, которую описывает аксиома.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способ с угольником работает
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650506"/>
            <a:ext cx="4646100" cy="2015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выбрать способ под конкретную задачу: от быстрого школьного черчения до более точного построения через углы.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«Построение параллельных прямых».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построения параллельных прямых
</a:t>
            </a:r>
            <a:endParaRPr lang="en-US" sz="2464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 и линейка — самый доступный вариант, транспортир лучше показывает связь с углами, а два угольника удобны для точного переноса направления.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такую сумму дают односторонние внутренние углы, если прямые параллельны.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через равные углы этот факт позволяет сразу проверить результат: равенство углов или сумма 180° подтверждают параллельность прямых.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признаки параллельных прямых.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4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способов по описанным в теме признакам; оценки условные, для наглядного сравнения.
</a:t>
            </a:r>
            <a:endParaRPr lang="en-US" sz="734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построения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помогает выбрать способ под конкретную задачу: быстрое черчение, наглядную проверку углов или более точные вспомогательные построения.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школьной работы чаще всего удобнее угольник и линейка, а транспортир полезнее там, где важно показать связь с углами.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ошибки, которые портят построение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 сдвинулся — линия ушла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смещение угольника во время проведения прямой меняет направление линии. На рисунке это видно по двум почти одинаковым, но уже не параллельным следам: правильному и ошибочному.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не совпала с вершиной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вершина угла или край инструмента стоят не точно в заданной точке, построение получается неточным. Тогда новая прямая проходит рядом с нужным местом, но не через него.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прочитан неверно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делениях транспортира легко нарушает равенство углов. На иллюстрации полезно показать, как одно неверное отсчитывание меняет направление луча и делает проверку параллельности недостоверной.
</a:t>
            </a:r>
            <a:endParaRPr lang="en-US" sz="13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угловой коэффициент означает одно и то же направление прямых.
</a:t>
            </a:r>
            <a:endParaRPr lang="en-US" sz="1795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параллельных прямых на плоскости важен не свободный член, а наклон. Он совпадает, если коэффициенты при x равны.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школьного курса алгебры и геометрии.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примеры из повседневной среды школьника.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параллельные линии вокруг нас
</a:t>
            </a:r>
            <a:endParaRPr lang="en-US" sz="210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удобно искать рядом с собой: в школе, дома, на улице и в транспорте. Они помогают увидеть геометрию в привычных вещах.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чаще всего нужна там, где важно сохранить одинаковое направление, аккуратность и удобство чтения формы.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541" y="1344389"/>
            <a:ext cx="518700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219" y="2251415"/>
            <a:ext cx="453863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959" y="3184796"/>
            <a:ext cx="453862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3541" y="4118196"/>
            <a:ext cx="518700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темами геометрии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 секущая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пересечении двух прямых секущей возникают соответственные, накрест лежащие и односторонние углы. Именно по ним удобно распознавать параллельность и проверять верность построения.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параллелограмме противоположные стороны попарно параллельны, поэтому его свойства напрямую связаны с признаками параллельных прямых. Это помогает доказывать равенство углов и находить неизвестные стороны.
</a:t>
            </a:r>
            <a:endParaRPr lang="en-US" sz="1309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и трапеция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прямоугольника все углы прямые, а противоположные стороны параллельны. В трапеции параллельна только одна пара сторон, поэтому сравнение направлений особенно важно.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и 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параллельных прямых делают решения короче и понятнее. Они помогают переходить от рисунка к строгому доказательству и находить нужные элементы фигур без лишних построений.
</a:t>
            </a:r>
            <a:endParaRPr lang="en-US" sz="13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параллельны ли прямые
</a:t>
            </a:r>
            <a:endParaRPr lang="en-US" sz="2617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 углам при пересечении двух прямых секущей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увидеть, как свойства параллельных прямых связаны с их признаками и с проверкой через секущую.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аксиома и признаки параллельных прямых.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и признаки параллельных прямых
</a:t>
            </a:r>
            <a:endParaRPr lang="en-US" sz="234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и признаки дополняют друг друга: одни описывают уже существующую параллельность, другие позволяют ее доказать или построить.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 в реальной жизни
</a:t>
            </a:r>
            <a:endParaRPr lang="en-US" sz="2609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475" y="1119591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в тетради, края доски и разметка на чертежах помогают привыкать к параллельности. Рядом с ними легко увидеть одинаковое направление и постоянное расстояние между линиями.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55183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Дорожная разметка, рельсы и элементы ограждений часто идут параллельно. Такие формы делают движение понятным, а пространство — организованным и удобным для ориентирования.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629891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доме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Полки, стеллажи, рамы окон и детали мебели нередко имеют параллельные ребра. Благодаря этому предметы выглядят аккуратно, а их форму проще измерять и изображать.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804634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футбольном поле, в разметке площадок и дорожках стадиона параллельные линии помогают соблюдать правила, разделять зоны и быстро считывать схему игры.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умение строить параллельные помогает в учёбе и практике
</a:t>
            </a:r>
            <a:endParaRPr lang="en-US" sz="1747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применение в черчении
</a:t>
            </a:r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навык используется в чертежах, схемах и планах. Параллельные линии помогают передавать форму объектов точно и понятно, без лишних исправлений.
</a:t>
            </a:r>
            <a:endParaRPr lang="en-US" sz="1106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 — решение задач
</a:t>
            </a:r>
            <a:pPr algn="l" indent="0" marL="0">
              <a:lnSpc>
                <a:spcPct val="115000"/>
              </a:lnSpc>
              <a:buNone/>
            </a:pPr>
            <a:r>
              <a:rPr lang="en-US" sz="6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тот же приём облегчает доказательства и построения в геометрии. Ученик быстрее распознаёт нужные углы, связи между фигурами и свойства параллельных сторон.
</a:t>
            </a:r>
            <a:endParaRPr lang="en-US" sz="870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первых заданиях ученик учится аккуратно совмещать инструменты, проводить прямые и не смещать их. Это развивает внимание к деталям и уверенность в измерениях.
</a:t>
            </a:r>
            <a:endParaRPr lang="en-US" sz="12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параллельные прямые — основа многих построений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Аксиома параллельных, их признаки и способы построения учат видеть точное направление линий и уверенно решать геометрические задачи в школе и на практике.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2026-06-03T10:49:17Z</dcterms:created>
  <dcterms:modified xsi:type="dcterms:W3CDTF">2026-06-03T10:49:17Z</dcterms:modified>
</cp:coreProperties>
</file>