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рыбы с двумя видами органов дыхания — уникальная группа позвоночных.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Двоякодышащие рыбы: ключевые особенности и значение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двоякодышащих: начало пути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Двоякодышащие появились более 400 миллионов лет назад в девонском периоде и стали важным звеном между древними рыбами и первыми наземными позвоночными.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двоякодышащих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рыбы входят в подкласс костных рыб (Sarcopterygii) и насчитывают шесть современных видов, разделённых на три рода, распространённые в разных регионах Земли.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 современных представителей включают протоптерусов Африки, лепидосирен из Южной Америки и неоцератода Австралии, каждый из которых обладает уникальными адаптациями.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формы, такие как Dipterus и Chirodus, известны по ископаемым остаткам в палеозойских отложениях, подтверждающим их древнее происхождение.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двоякодышащих рыб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двоякодышащие рыбы достигают от 60 сантиметров до 2 метров в длину. Их тело длинное и покрыто толстой чешуёй, что обеспечивает защиту и плотность.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Лопастные плавники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у этих рыб имеют лопастную форму, что отличает их от большинства других видов. У протоптерусов плавники узкие и нитевидные, позволяя плавно двигаться в воде.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для маскировки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цвета — серый, коричневый и зелёный, гармонирующие с цветом грунта водоёмов. Такая окраска помогает скрываться от хищников и остаётся незаметной в естественной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двоякодышащих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Двоякодышащие оснащены хорошо развитой жаберной системой, обеспечивающей эффективное дыхание в воде при нормальных условиях.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жабр, у них есть одна или две пары лёгких, которые позволяют дышать атмосферным воздухом в условиях нехватки кислорода.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лёгких схожа с лёгкими амфибий, включая альвеолярный тип строения, что увеличивает площадь контакта с воздухом.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двойное дыхание помогает им выживать в переменчивой среде и адаптироваться к засушливым периодам.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дыхательных систем у разных групп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Двоякодышащие сочетают жабры и лёгкие, занимая промежуточное место в эволюции дыхания.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дыхательная система демонстрирует этап перехода от водного к наземному виду дыхания.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Ихтиологические исследования, 2022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названия и особенности дыхания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«двоякодышащие» отражает наличие двух дыхательных органов — жабр для воды и лёгких для воздуха.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дождливый сезон они дышат преимущественно через жабры, используя кислород, растворённый в воде.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засухи или при пересыхании водоёмов активируется легочное дыхание, позволяющее им дышать атмосферным воздухом.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двоякодышащих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Протоптерусы в Африке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рыбы обитают в реках и болотах Африки, предпочитая стоячие и медленно текущие воды с богатым илом и мутной водой.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Лепидосирены в Южной Америке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Распространены в заболоченных участках рек и озёр, живут в тропическом климате, где вода часто насыщена органическими веществами.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Неоцератоды Австралии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Населяют глубокие реки и озёра Австралии. Они отличаются высокой устойчивостью и не впадают в спячку даже в жаркие периоды.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образа жизни двоякодышащих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Двоякодышащие ведут малоподвижный и преимущественно оседлый образ жизни, избегая лишних движений и сохраняя энергию.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особи часто зарываются в ил, чтобы скрыться от хищников и пережить засуху, используя лёгочное дыхание.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питаются преимущественно ночью, что помогает им избегать дневных хищников и успешно использовать ресурсы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современных родов двоякодышащих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параметры трёх родов, включая размеры, предпочтения среды и адаптации к засухе.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двоякодышащие проявляют наибольшую приспособленность к длительным засушливым периодам.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ихтиологии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двоякодышащих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Двоякодышащие являются живыми представителями важного этапа эволюции — перехода от водной среды к наземной, демонстрируя сочетание дыхательных систем.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анатомия включает черты, схожие с лабиринтодонтами — предками амфибий, что позволяет проследить развитие легочного дыхания у позвоночных животных.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рыб раскрывает процессы адаптации к атмосфере и условиям суши, важные для понимания эволюционных механизмов выхода позвоночных на сушу.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засушливым периодам: анабиоз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Неоцератод отличается устойчивостью к пересыханию благодаря дыханию воздухом, но не впадает в анабиоз, что позволяет ему сохранять активность в сложных условиях.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засухи протоптерусы и лепидосирены впадают в анабиоз, зарываются в ил и образуют защитный слизистый кокон, снижая метаболизм и потребление кислорода до минимума.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предпочтения и роль в экосистеме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включает различных водных беспозвоночных, таких как моллюски, черви и личинки насекомых, а также растительный материал, играя важную роль в регулировании их численности.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Двоякодышащие служат значимыми хищниками на дне пресных водоемов, поддерживая баланс экосистемы и предотвращая перенаселение беспозвоночных.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они являются добычей для крупных водных хищников, занимая средние уровни пищевой цепи и способствуя перераспределению энергии в биосообществе.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деятельность влияет на очистку донных слоев воды и поддержание здорового состояния пресноводных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Гнездование и защита икры у протоптерусов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дождей протоптерусы строят гнезда в иле мелководных участков. Самцы активно ухаживают за икрой, насыщая её кислородом через видоизменённые жабры, обеспечивая высокую выживаемость потомства.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неоцератода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неоцератода откладывают икру среди водных растений без сооружения сложных гнезд. Это позволяет проводить нерест в безопасных укрытиях, минимизируя риск для потомства и обеспечивая распространение вида.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 медицинское значение двоякодышащих рыб
</a:t>
            </a:r>
            <a:endParaRPr lang="en-US" sz="236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двоякодышащих раскрывает генетические механизмы формирования легочных структур и физиологию двойного дыхания, важных для эволюционной биологии.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биохимический состав и адаптации к гипоксии служат моделью для исследований в медицине, особенно в контексте изучения кислородного дефицита тканей.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дыхательных адаптациях этих рыб способствуют разработке новых подходов в терапии заболеваний, связанных с нарушением кислородного обмена.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существованию и меры охраны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индустриальными и сельскохозяйственными отходами значительно снижает качество среды обитания двоякодышащих рыб, приводя к уменьшению их численности.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природных местообитаний и нерегулируемый промысел усиливают риск исчезновения отдельных видов, особенно лепидосирен и протоптерусов, включённых в региональные Красные книги.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видов важны меры охраны: создание природных заповедников и ограничение вылова, а также экологическое просвещение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численности: 1950–2020 годы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семь десятилетий численность двоякодышащих снизилась на 40%, отражая негативное воздействие антропогенных факторов и климатических изменений.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указывает на необходимость срочных мер по защите водных экосистем для предотвращения дальнейшего сокращения популяций.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WWF и IUCN, 2023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рекорды среди двоякодышащих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Неоцератод признан долгожителем среди рыб, известно о особи, прожившей в аквариуме более 100 лет, что свидетельствует о медленном метаболизме вида.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протоптерусы способны выживать в коконе во время засухи до четырёх лет, демонстрируя удивительную устойчивость к экстремальным условиям.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черепа двоякодышащих сильно напоминает скелеты древних четвероногих, что подтверждает их ключевое место в эволюционной истории позвоночных.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историческое значение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Двоякодышащие в африканской мифологии
</a:t>
            </a:r>
            <a:pPr algn="ctr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легендах Африки протоптерусы символизируют стойкость и выживание в тяжелых условиях. Их образ используется в традиционных рисунках и рассказах, передаваемых из поколения в поколение.
</a:t>
            </a:r>
            <a:endParaRPr lang="en-US" sz="1005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двоякодышащих в австралийских поверьях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аборигены считают неоцератода священным животным, олицетворяющим связь воды и земли. Рыба часто появляется в ритуалах и орнаментах, отражая уважение к природе.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Экспозиции двоякодышащих в музеях мира
</a:t>
            </a:r>
            <a:pPr algn="ctr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естественной истории многих стран выставляют двоякодышащих как примеры живой эволюции. Экспозиции включают скелеты, чучела и интерактивные экспонаты, знакомящие посетителей с их уникальностью.
</a:t>
            </a:r>
            <a:endParaRPr lang="en-US" sz="10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уникальность и значимость двоякодышащих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Двоякодышащие — ключевые представители эволюционного перехода с водой на сушу, обладающие важными адаптациями. Сохранение этих видов необходимо для науки и биоразнообразия.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2026-05-08T21:18:59Z</dcterms:created>
  <dcterms:modified xsi:type="dcterms:W3CDTF">2026-05-08T21:18:59Z</dcterms:modified>
</cp:coreProperties>
</file>