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Площади и объёмы в геометрии 9 класса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измерить плоские фигуры и пространственные тела?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 геометрии изучают площади и объёмы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Площади и объёмы помогают связывать чертёж с реальными предметами: от пола и участка до коробки, аквариума и комнаты. Эти вычисления учат работать с единицами измерения, масштабом и переводом величин.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
</a:t>
            </a:r>
            <a:endParaRPr lang="en-US" sz="7200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 уменьшается численное значение площади при переходе к следующей квадратной единице.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помогает не путать квадратные единицы и правильно сравнивать фигуры.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Соотношения единиц площади в школьном курсе геометрии.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площади и их соотношения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каждая следующая квадратная единица крупнее предыдущей в сто раз.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переводе в более крупные единицы числовое значение площади уменьшается, поэтому важны точные расчёты.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соотношения квадратных единиц измерения.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прямоугольника на чертеже и клетчатой сетке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162350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прямоугольника находят по формуле S = a × b, где a и b — его стороны. Она показывает, сколько единичных квадратов помещается внутри фигуры.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65825" y="2780768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Сетка помогает считать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клетчатой бумаге прямоугольник удобно оценивать по числу клеток внутри границ. Такой способ особенно полезен, когда фигура изображена схематично.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65825" y="3399182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вычисления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одна сторона равна 6 см, а другая — 4 см, то площадь составляет 24 см². Результат всегда записывают в квадратных единицах.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65825" y="4017595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находить площадь прямоугольника нужно в задачах про пол, лист бумаги, экран и другие плоские поверхности.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478506"/>
            <a:ext cx="4208700" cy="11883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формулы площадей плоских фигур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собраны самые нужные формулы и короткие примеры, чтобы быстро выбрать подходящий способ вычисления.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зависит от вида фигуры и от того, какие размеры известны: сторона, основание, высота или радиус.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формулы площадей плоских фигур.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 см²
</a:t>
            </a:r>
            <a:endParaRPr lang="en-US" sz="7200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получается, если основание треугольника равно 10 см, а высота — 6 см.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должна быть перпендикулярна основанию: именно это делает формулу точной и удобной для вычислений.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формула площади треугольника.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нахождения площади фигуры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не пропустить формулу, единицы и проверку ответа.
</a:t>
            </a:r>
            <a:endParaRPr lang="en-US" sz="10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фигуры и разбиение на части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комнаты с выступом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Комната с нишей или выступом редко бывает удобной для одной формулы. Её контур можно разбить на два прямоугольника, найти площадь каждого и затем сложить результаты. Так чертёж становится понятным и для расчёта пола, и для выбора материалов.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Участок с неровной границей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граница участка не образует простую фигуру, её удобно представить как набор частей с известными формами. Иногда достаточно мысленно добавить недостающий прямоугольник, посчитать общую площадь и вычесть лишний фрагмент. Такой приём часто используют в практических задачах.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Деталь на чертеже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Техническая деталь может сочетать несколько геометрических элементов: прямоугольник, треугольник и полукруг. Тогда каждая часть измеряется отдельно, а итоговая площадь собирается как сумма. На чертеже это удобно показать пунктирными линиями и подписями.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изменяется площадь при изменении размера фигуры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небольшое увеличение стороны заметно усиливает рост площади, потому что измерение идёт сразу по двум направлениям.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квадрата растёт неравномерно: при увеличении стороны в несколько раз результат увеличивается ещё быстрее.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площади квадрата от длины стороны по формуле S = a².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2177350"/>
            <a:ext cx="206700" cy="206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71600" y="2174725"/>
            <a:ext cx="206700" cy="20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84256" y="2167825"/>
            <a:ext cx="192938" cy="220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83150" y="2186208"/>
            <a:ext cx="206700" cy="1837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как характеристика пространственного тела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5826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места внутри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показывает, сколько кубических единиц помещается внутри тела. Чем больше внутреннее пространство, тем больше значение объёма. Эта величина помогает сравнивать предметы по вместимости, а не по внешнему виду.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7160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измерения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задачах объём записывают в мм³, см³, дм³ и м³. Для жидкостей часто используют литры, причём 1 дм³ соответствует 1 л, поэтому перевод выполняют без пересчёта по таблице.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577375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быта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нужен, когда считают вместимость коробки, аквариума, бака или комнаты. В таких задачах важно знать не только размеры предмета, но и его внутреннее пространство, которое можно заполнить.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58315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на практике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строительстве и технике объём помогает оценивать ёмкости, материалы и размеры деталей. Он нужен там, где важно понять, сколько вещества поместится или сколько пространства займёт объект.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4931" y="1581850"/>
            <a:ext cx="7066688" cy="199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объёмов основных тел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3617900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школьного курса геометрии 9 класса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658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объединяет самые употребимые формулы и показывает, какие размеры нужно знать для вычисления объёма.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7745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объём связан либо с тремя линейными размерами, либо с площадью основания и высотой; поэтому важно сначала определить вид тела.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4525" y="1383516"/>
            <a:ext cx="4397700" cy="15847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73925" y="3164316"/>
            <a:ext cx="4397700" cy="158471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и прямоугольный параллелепипед в окружающих предметах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750" y="1578575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Куб: форма, которую легко узнать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часто встречается в знакомых предметах: игральной кости, детском кубике, некоторых коробках для упаковки. У него все рёбра одинаковы, поэтому на чертеже удобно отмечать одно ребро и сразу понимать весь размер тела.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65150" y="3359375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параллелепипед вокруг нас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фигура похожа на книгу, обувную коробку, кирпич или корпус техники. У неё три разные измерения, и на рисунке обычно выделяют основание, высоту и рёбра, чтобы без ошибок применить формулу объёма.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нахождения объёма тела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решения задачи: от определения фигуры до проверки ответа и перевода результата в нужные единицы.
</a:t>
            </a:r>
            <a:endParaRPr lang="en-US" sz="99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и объём: различие единиц измерения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и объём связаны с разными способами измерения, поэтому одинаковые числа могут означать разные величины.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формулы и правильной единицы сравнивать длину, площадь и объём нельзя: одинаковая запись не означает одинаковый смысл.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определения величин; пример 1 см, 1 см², 1 см³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2775"/>
            <a:ext cx="78510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задачах на площадь и объём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9675" y="2787078"/>
            <a:ext cx="15345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единицы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ученики записывают площадь в сантиметрах, а объём — в квадратных единицах. Нужно помнить: см относится к длине, см² — к площади, см³ — к объёму.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196700" y="2781775"/>
            <a:ext cx="15345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степень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вычислении площади квадрата требуется возведение в квадрат, а при нахождении объёма куба — в куб. Если пропустить степень, ответ будет слишком маленьким и неверным.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823728" y="2781775"/>
            <a:ext cx="15345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высота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формулах треугольника, призмы и цилиндра высота должна соответствовать условию и быть перпендикулярной основанию. Подставлять любую сторону нельзя, иначе меняется смысл всего вычисления.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450738" y="2792725"/>
            <a:ext cx="15345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Выбирают не ту формулу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Прямоугольник, квадрат, треугольник и круг считают по разным правилам. Сначала нужно определить фигуру, а уже потом подставлять известные размеры в подходящую формулу.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7077763" y="2792725"/>
            <a:ext cx="15345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переводят единицы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размеры даны в разных единицах, ответ может оказаться ошибочным даже при правильной формуле. Перед вычислением все величины приводят к одной системе измерения.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357815"/>
            <a:ext cx="4208700" cy="1429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единиц площади и объёма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вычислением важно привести все размеры к одной системе единиц, иначе результат будет неверным.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единиц помогает сопоставить размеры, получить ответ в нужной форме и избежать ошибок при решении практических задач.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соотношения единиц площади и объёма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75" y="1780823"/>
            <a:ext cx="206700" cy="206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84856" y="1773923"/>
            <a:ext cx="192938" cy="220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5875" y="3564231"/>
            <a:ext cx="206700" cy="1837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77975" y="3552748"/>
            <a:ext cx="206700" cy="206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площади и объёма в жизни и технике
</a:t>
            </a:r>
            <a:endParaRPr lang="en-US" sz="1812" dirty="0"/>
          </a:p>
        </p:txBody>
      </p:sp>
      <p:sp>
        <p:nvSpPr>
          <p:cNvPr id="13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14" name="Text 2"/>
          <p:cNvSpPr txBox="1"/>
          <p:nvPr/>
        </p:nvSpPr>
        <p:spPr>
          <a:xfrm>
            <a:off x="11766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Ремонт и отделка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считают, когда покупают линолеум, плитку, обои или краску. Она подсказывает, сколько материала нужно для покрытия поверхности без лишних затрат.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47887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Участки и помещения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помогает оценить размер комнаты, стены или земельного участка. По ней легко сравнить поверхности и заранее представить, сколько места они занимают.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11766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Ёмкости и упаковка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нужен для коробок, бутылок, аквариумов и контейнеров. Он показывает, сколько жидкости, воздуха или сыпучего материала может вместить предмет.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7887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и расчёты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строительстве площадь используют для покрытия поверхностей, а объём — для подсчёта бетона, песка, щебня и воды. Это делает расчёты точными и экономичными.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9997" y="595933"/>
            <a:ext cx="4579800" cy="7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чертежа, модели и формулы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827950" y="1826350"/>
            <a:ext cx="4192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Рассмотреть чертёж
</a:t>
            </a:r>
            <a:pPr algn="l" indent="0" marL="0">
              <a:lnSpc>
                <a:spcPct val="115000"/>
              </a:lnSpc>
              <a:buNone/>
            </a:pPr>
            <a:r>
              <a:rPr lang="en-US" sz="3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определяют, какая фигура изображена, и отмечают на чертеже основание, высоту, стороны или рёбра. Это помогает увидеть, какие размеры действительно нужны.
</a:t>
            </a:r>
            <a:endParaRPr lang="en-US" sz="891" dirty="0"/>
          </a:p>
        </p:txBody>
      </p:sp>
      <p:sp>
        <p:nvSpPr>
          <p:cNvPr id="11" name="Text 3"/>
          <p:cNvSpPr txBox="1"/>
          <p:nvPr/>
        </p:nvSpPr>
        <p:spPr>
          <a:xfrm>
            <a:off x="821307" y="2610562"/>
            <a:ext cx="4192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Сопоставить с моделью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полезно представить объёмное тело в виде коробки, куба или цилиндра. Модель показывает, как плоский чертёж превращается в реальный предмет в пространстве.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24781" y="3409063"/>
            <a:ext cx="4192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Выбрать формулу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понятны форма и размеры, легко подобрать нужную формулу площади или объёма. Ошибки часто возникают именно тогда, когда вид фигуры определён неточно.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819260" y="4200751"/>
            <a:ext cx="41883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измерения
</a:t>
            </a:r>
            <a:pPr algn="l" indent="0" marL="0">
              <a:lnSpc>
                <a:spcPct val="115000"/>
              </a:lnSpc>
              <a:buNone/>
            </a:pPr>
            <a:r>
              <a:rPr lang="en-US" sz="3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вычисления важно проверить, соответствует ли ответ размерности задачи. Если единицы подобраны верно, результат выглядит разумно и согласуется с чертежом и моделью.
</a:t>
            </a:r>
            <a:endParaRPr lang="en-US" sz="84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4500" y="1784356"/>
            <a:ext cx="3799500" cy="2960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Площади и объёмы делают геометрию полезной
</a:t>
            </a:r>
            <a:endParaRPr lang="en-US" sz="28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и объём помогают точно описывать формы вокруг нас — от листа бумаги до комнаты и коробки. Правильные формулы, единицы и чертёж превращают задачи в понятные и полезные вычисления.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2026-06-03T10:35:03Z</dcterms:created>
  <dcterms:modified xsi:type="dcterms:W3CDTF">2026-06-03T10:35:03Z</dcterms:modified>
</cp:coreProperties>
</file>