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научились сами создавать запасы пищи и вещи для жизни?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земледелия, скотоводства и ремесла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ледникового периода стало теплее и суше, а добычи вокруг становилось меньше. Люди заметили, что растения можно выращивать рядом с жильём, а некоторых животных — держать и разводить вблизи поселений.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отказались от прежнего образа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 земледелия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полумесяц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районе люди раньше других начали выращивать пшеницу и ячмень. Благоприятный климат и плодородные почвы помогли сделать земледелие основой жизни многих общин.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разных центров земледелия показывает, что к производящему хозяйству люди переходили самостоятельно. Этот путь не был одинаковым, но везде менял жизнь общества.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влияло на выбор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выращивали те растения, которые лучше всего подходили местным условиям. Важны были климат, состав почвы, количество влаги и то, какие дикие растения уже росли рядом.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друг от друга земледелие возникло в Китае, Мезоамерике, Андах и Новой Гвинее. Там одомашнили рис, просо, кукурузу, картофель, бобы и другие растения.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запасы стали важны не меньше самой добычи еды: их можно было хранить и использовать в трудные сезоны.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хозяйство дало более устойчивое питание: оно уменьшило зависимость от удачи, погоды и смены времён года.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 материалам темы: охота и собирательство, земледелие, скотоводство.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изменился запас пищи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начали заниматься земледелием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не выращивали растения, а собирали зёрна диких трав. Потом они заметили, что самые крупные и крепкие семена лучше сохраняются и дают хороший урожай.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диких зёрен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оставлять часть семян рядом с жилищами и высевать их в землю. Так урожай оказался ближе к дому, а за растениями стало легче ухаживать.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посевы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на земле использовали палку-копалку, мотыгу и каменный серп. Эти орудия помогали рыхлить почву, срезать стебли и собирать зрелые колосья.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орудия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начали специально обрабатывать участки земли и следить за посевами. Земледелие требовало труда, но давало больше еды, чем случайный сбор растений.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полю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были одомашнены первыми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культуры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ранним культурным растениям относились пшеница, ячмень, рис, просо, бобы и горох. Они стали основой питания во многих древних обществах.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лучших растений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сохраняли семена самых удачных растений: с крупными зёрнами, крепкими стеблями и быстрым созреванием. Такие качества помогали получать более удобный и богатый урожай.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растений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культурные растения заметно отличались от диких предков. Они уже меньше могли выживать без помощи человека и сильнее зависели от посева и ухода.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одомашнивания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Одомашненные растения сделали питание людей более надёжным. Их можно было выращивать регулярно, хранить в запасах и обменивать на другие нужные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происходило приручение животных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постепенный переход от охоты к разведению домашних животных.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было нужно скотоводство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давали мясо и молоко, а значит, люди получали более разнообразную еду. Это помогало переживать периоды, когда урожай был небольшим.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кожи и шерсти делали одежду, обувь и тёплые покрытия. Такие вещи защищали от холода лучше, чем только растительные волокна или необработанные шкуры.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поле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помогали перевозить грузы и тянуть простые орудия. Благодаря им обработка земли и доставка тяжёлых вещей становились быстрее и легче.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использовали для улучшения почвы и повышения урожайности. Это делало хозяйство более устойчивым и связывало земледелие со скотоводством в единую систему.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72931"/>
            <a:ext cx="5955300" cy="35819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 материалам 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земледелие и скотоводство: сравнение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занятия обеспечивали людей пищей и влияли на образ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хозяйство давало больше пищи и делало жизнь людей устойчивее, чем охота и собирательство.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возникло ремесло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получать больше пищи, чем нужно сразу, часть общины освободилась от постоянной добычи еды. Это дало возможность заниматься другими полезными делами.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излишки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люди стали лучше делать орудия, другие — посуду, ткани или украшения. Постепенно возникли мастера, которые совершенствовали своё дело и передавали навыки.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труда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ремесленников были гончары, ткачи и камнерезы. Позднее, с развитием обработки металлов, появились и кузнецы, чья работа была особенно важной.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изделия нужны были каждому поселению, а излишки можно было обменивать. Поэтому ремесло стало важной частью хозяйства и жизни людей.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общины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стали получать больше зерна, понадобились ёмкости для его хранения. Глиняные сосуды защищали запасы от влаги и грызунов, а также помогали держать рядом воду и масло. Такие предметы находят археологи в древних поселениях.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Сосуд, который хранил урожай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лепил посуду руками, придавая ей нужную форму, а затем обжигал в огне или в специальной печи. После обжига сосуд становился твёрдым и прочным, поэтому мог служить долго и выдерживать ежедневное использование.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мастера у огня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ранняя керамика не была совсем одинаковой. Мастера наносили простые линии, точки и полосы, чтобы украсить поверхность и иногда отметить принадлежность сосуда. Такие узоры делают древнюю посуду узнаваемой и помогают представить жизнь первых земледельцев.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 простой посуде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 и керамические сосуды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ткачество с появлением первых тканей
</a:t>
            </a:r>
            <a:endParaRPr lang="en-US" sz="3094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нити и пряжа
</a:t>
            </a:r>
            <a:pPr algn="l" indent="0" marL="0">
              <a:lnSpc>
                <a:spcPct val="115000"/>
              </a:lnSpc>
              <a:buNone/>
            </a:pPr>
            <a:r>
              <a:rPr lang="en-US" sz="52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Лён, шерсть и растительные волокна начали использовать для получения нитей. Из них можно было делать более лёгкую одежду и предметы быта, которые лучше подходили к оседлой жизни.
</a:t>
            </a:r>
            <a:endParaRPr lang="en-US" sz="155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Ткацкий станок и готовая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ткацким станком работа стала быстрее и удобнее. Ткань можно было красить, украшать и шить из неё одежду, которая была легче, мягче и практичнее кожаной.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одежда из шкур
</a:t>
            </a:r>
            <a:pPr algn="l" indent="0" marL="0">
              <a:lnSpc>
                <a:spcPct val="115000"/>
              </a:lnSpc>
              <a:buNone/>
            </a:pPr>
            <a:r>
              <a:rPr lang="en-US" sz="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тканей люди носили одежду из шкур животных. Она защищала от холода, но была тяжёлой, менее удобной и не давала такого разнообразия, как будущие тканые материалы.
</a:t>
            </a:r>
            <a:endParaRPr lang="en-US" sz="15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возникали не по одной причине, а благодаря нескольким важным изменениям в хозяйстве. Особенно помогали хранение урожая и более надёжное получение пищи в течение года.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люди выращивали, сохраняли и распределяли продукты, тем чаще появлялись запасы, которые можно было использовать или обменивать.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неолита и раннего производящего хозяйства; точные количественные данные не приводятся.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появлялись излишки продуктов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Оседлая жизнь и первые поселения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рядом с полями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строили постоянные жилища из глины, дерева и камня недалеко от участков, где выращивали растения. Так было удобнее ухаживать за посевами и следить за хозяйством каждый день.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жили оседло, у них появлялось больше общих интересов. Совместный труд, помощь соседям и обмен продуктами укрепляли связи внутри поселения и делали общину более сплочённой.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зерна и других продуктов требовало складов, ям и ограждений. Это помогало переживать неурожайные времена, защищать имущество и чувствовать себя увереннее в одном месте.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 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домов постепенно возникали деревни. В них находились места для работы, хранения запасов и содержания животных, а жители чаще виделись и совместно решали общие дела.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темы о неолите и переходе к производящему хозяйству.
</a:t>
            </a:r>
            <a:endParaRPr lang="en-US" sz="1172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людей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переход к производящему хозяйству изменил повседневную жизнь и устройство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более устойчивой: люди могли хранить пищу, заниматься разными делами и строить постоянные поселения.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людьми и племенами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обменивали излишки зерна, шерсти, глины и готовых изделий. Такие товары были нужны не только в своём поселении, но и тем, кто жил в других местах.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отдавали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люди запоминали удобные маршруты и начинали пользоваться постоянными путями. По ним товары переносили и перевозили между поселениями и более дальними районами.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дорог и путей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делал разные общины зависимыми друг от друга. Одни лучше выращивали зерно, другие добывали камень или металл, и поэтому им было выгодно поддерживать связи.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обмен связывал поселения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обмен можно было получить камень, соль, металлы и украшения. Эти вещи были полезны в хозяйстве или ценились как редкие и красивые предметы.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получали взамен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производящее хозяйство изменило общество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изменений, вызванных переходом к земледелию, скотоводству и ремеслу.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первых земледельцев и скотоводов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мог погибнуть из-за засухи, наводнения или холода. Поэтому люди внимательно следили за природой и понимали, что не всегда смогут получить столько пищи, сколько рассчитывали.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погоды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Домашних животных нужно было защищать от хищников, болезней и воров. Если стадо сокращалось, семья теряла мясо, молоко, шерсть и часть своего богатства.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стад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обрабатывали палкой-копалкой, мотыгой и другими простыми орудиями. Работа требовала много сил и времени, потому что машин и сложных приспособлений тогда ещё не было.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ручной труд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 и других продуктов приходилось беречь от вредителей и сырости. Для этого использовали ямы, сосуды и особые места хранения, но даже они не всегда спасали от потерь.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урожая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 изменило саму основу жизни людей. На полях выращивали растения, рядом стояли дома, а урожай складывали на хранение. Так одна местность могла долго кормить целое поселение и делать его жизнь устойчивее.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кормит поселение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 ремесло дополнили земледелие новыми занятиями. Одни люди пасли животных, другие лепили посуду, ткали ткань и делали орудия, поэтому в деревне появлялись разные профессии и новые способы обмена.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и домашний скот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неолитической революции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земледелию, скотоводству и ремеслу сделал людей более оседлыми, обеспечил запасы пищи и разделение труда. Именно он открыл путь к большим поселениям и первым цивилизациям.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неолит изменил историю человечества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2026-06-02T03:40:27Z</dcterms:created>
  <dcterms:modified xsi:type="dcterms:W3CDTF">2026-06-02T03:40:27Z</dcterms:modified>
</cp:coreProperties>
</file>