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«Барышня-крестьянка»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история о любви, тайне и примирении в дворянской усадьбе.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создал «Барышню-крестьянку»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появилась в Болдинскую осень 1830 года и вошла в «Повести Белкина». Здесь Пушкин соединяет бытовую точность, романтическую интригу и мягкий юмор, показывая нравы провинциального дворянства.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повесть с чертами комедии положений: события развиваются через переодевание, тайные встречи и неожиданные недоразумения между героями и их семьями.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любовной интриге, но Пушкин не перегружает его драмой. Повествование остаётся ясным, спокойным и легко читается.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повести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создают ирония автора, живые диалоги и точные бытовые детали, которые делают героев и их мир особенно узнаваемыми.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персонажах и их месте в развитии событий.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задаёт движение сюжета, Алексей поддерживает любовную линию, а отцы создают семейный конфликт, который в итоге снимается.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«Повести Белкина»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тексту повести А. С. Пушкина.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усадьбы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 и аллеи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повести разворачивается в имениях, садах и на лесных дорожках. Эти места создают спокойный фон, на котором особенно заметны встречи героев и их тайна.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уклад 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показывает повседневную жизнь дворян начала XIX века. Здесь важны визиты, прогулки, охота, разговоры о хозяйстве и строгие правила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воспитана по-французски, любит игры и выдумки, но не кажется легкомысленной. Она наблюдательна, быстро замечает перемены и умеет принимать решения сама.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Лиза придумывает встречу с Алексеем и превращает игру в продуманный план. Её смелость помогает ей управлять ситуацией, а не ждать чужой помощи.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в крестьянский наряд подчёркивает её ум и самостоятельность. За внешней лёгкостью скрываются характер, воля и умение действовать точно и вовремя.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Лизы Муромской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Алексея Берестова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выглядит гордым и независимым молодым помещиком, но в чувствах он искренен. Он быстро увлекается Лизой и не старается скрыть своё волнение.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ищет брака ради выгоды и положения. Для него важнее живое чувство, доверие и внутренняя близость, чем расчёт и условности.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Алексей показан как романтический герой. Он умеет уважать выбор сердца и потому становится частью счастливого финала, а не семейного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повести: дворянский и крестьянский образ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усиливает недоразумения: героям приходится судить друг о друге по внешнему облику и роли.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различие между миром правил и миром естественности, тем заметнее и комизм, и главная мысль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«Барышня-крестьянка»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9872"/>
            <a:ext cx="676275" cy="601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маски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маски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крестьянки прячет сословие Лизы, но одновременно позволяет ей говорить и поступать свободнее, чем принято в её круге.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героев возникает раньше полного понимания, поэтому Пушкин подчёркивает важность доверия, а не внешнего впечатления или имени.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обиды отступают, когда чувства детей оказываются сильнее старых споров. Так маска помогает не только сюжету, но и сближению.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сцен показывает, как недоразумение постепенно превращается в примирение и счастливую развязку.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движет сюжет, но и меняет отношения героев, переводя конфликт из семейной в личную и обратно в мирную плоскость.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«Барышня-крестьянка»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переодевания Лизы и из того, что герой принимает внешний облик за настоящую сущность человека, не замечая скрытой игры.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особенно заметна в изображении помещиков: их важность, подозрительность и старые обиды выглядят смешно, но остаются вполне узнаваемыми.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юмор на живых диалогах и бытовых деталях, поэтому смешные сцены кажутся естественными, а не придуманными ради шутки.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мягко относится к героям: он не унижает их, а показывает слабости так, чтобы читатель улыбнулся и при этом понял человеческую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А. С. Пушкина «Барышня-крестьянка»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героев в сравнении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персонажа свой характер, и именно столкновение этих разных темпераментов делает сюжет живым и убедительным.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ярко в повести проявляются Лиза и Алексей: их активность двигает действие, а старшие герои создают препятствия и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«Барышня-крестьянка»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 и костюма в повести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на сельской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платье, спокойная осанка и знакомство с деревенской средой сразу меняют впечатление от героини. В таком облике Лиза выглядит не барышней, а крестьянкой, и именно это позволяет ей свободно появляться в лесу и говорить с Алексеем без лишних подозрений.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в повседневных мелочах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жизнь дворянской усадьбы через прогулки, охоту, визиты соседей и домашние правила. Эти подробности создают ощущение реального времени и помогают увидеть, насколько важно было тогда происхождение, одежда и умение вести себя по принятому обычаю.
</a:t>
            </a:r>
            <a:endParaRPr lang="en-US" sz="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названии противопоставляют два социальных образа, через которые Лиза раскрывает свой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«Барышня-крестьянка»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намекает на переодевание и на главную интригу повести: внешняя роль меняется, а внутренняя сущность героини остаётся прежней.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держится на повторяющихся образах: лес, письмо, тайна, переодевание и усадьба связывают отдельные сцены в единое целое.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раскрывается через мотивы тайны и переодевания, а бытовые детали помогают показать серьёзный смысл простой на первый взгляд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«Барышня-крестьянка»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повесть запоминающейся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и точные художественные детали помогают быстро понять сюжет и почувствовать его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запоминается благодаря сочетанию ясности, юмора и выразительных персонажей: всё в ней работает на то, чтобы читатель не потерял интерес.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«Повести Белкина»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читателя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не судить человека по одежде, происхождению или первому впечатлению: Лиза и Алексей открываются друг другу через характер, а не через положение в обществе.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смелость и самостоятельность помогают героям выбрать свой путь. Лиза не ждёт, пока всё решат взрослые, а сама начинает действовать.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важно и то, что семейная вражда оказывается слабее живого чувства. Это напоминает: старые обиды не должны мешать людям понимать друг друга.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делает понятными ценности литературы XIX века: достоинство, искренность, свободу выбора и уважение к внутреннему миру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«Барышня-крестьянка»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Пушкина показывает, как юмор, любовь и бытовые подробности могут рассказать о важных вещах: свободе выбора, искренности и умении преодолевать предрассудки.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2026-05-22T12:39:16Z</dcterms:created>
  <dcterms:modified xsi:type="dcterms:W3CDTF">2026-05-22T12:39:16Z</dcterms:modified>
</cp:coreProperties>
</file>