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процессы на Западе в 1941 году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 объединился против нацизма в 1941 году?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как совместные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интеграция означала практическое объединение усилий: дипломатические контакты, помощь СССР, совместную логистику, обмен разведданными и перестройку промышленности ради общей военной цели.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условия к лету 1941 года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в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уже вела войну против Германии и искала способы удержать оборону без прямого участия США. Это создавало основу для расширения сотрудничества с внешними партнерами.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сохраняли формальный нейтралитет, но через программы помощи уже поддерживали британскую сторону. Такая позиция позволяла постепенно наращивать участие в европейских событиях.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после 22 июня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Германии на СССР резко изменило обстановку и сделало общий антигитлеровский фронт шире. Теперь борьба с рейхом стала общей задачей для нескольких держав.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координации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1941 года стало ясно, что исход первых месяцев войны зависит не только от фронта, но и от того, насколько быстро союзники смогут наладить координацию.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сотрудничества 1939–1941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1941 года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июле 1941 года в Москве начинаются переговоры союзников, после которых появляются устойчивые каналы поставок, связи и координации действий.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1939–1940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Лондоном и Вашингтоном формируется осторожное сближение: растет объем помощи Британии, укрепляются политические контакты и согласование позиций по войне в Европе.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1941 года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1941 года сотрудничество становится более практическим: обсуждаются поставки, транспортные маршруты и общие меры против Германии.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Запада после 22 июня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
</a:t>
            </a:r>
            <a:pPr algn="l" indent="0" marL="0">
              <a:lnSpc>
                <a:spcPct val="8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 года нападение Германии на СССР меняет политический баланс в Европе и делает расширение антигитлеровского сотрудничества неизбежным.
</a:t>
            </a:r>
            <a:endParaRPr lang="en-US" sz="1066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июля 1941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июля 1941 года СССР и Британия подписывают соглашение о совместных действиях против Германии, что закрепляет новый этап сотрудничества.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реакции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дни западные столицы публично осуждают агрессию и начинают искать формы поддержки СССР, не вступая сразу в прямые боевые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антигитлеровской коалиции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начались не с единого договора, а с накопления практических обязательств. Союзники согласовывали помощь, чтобы поддержать оборону и не дать Германии закрепить перевес.
</a:t>
            </a:r>
            <a:endParaRPr lang="en-US" sz="1067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СССР выстраивали прямые каналы контакта, а затем к ним подключались США. Так складывалась сеть партнерства, где важнее всего была оперативность решений.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обмен сведениями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 о противнике, морских угрозах и промышленности повышал согласованность действий. Это помогало быстрее реагировать на изменения обстановки на фронте и в тылу.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стратегии оставалась ограниченной, но именно она позволила связать воедино дипломатию, поставки и военное планирование. Так формировалась антигитлеровская коалиция как рабочий механизм.
</a:t>
            </a:r>
            <a:endParaRPr lang="en-US" sz="10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 Lend-Lease, принятый в США 11 марта 1941 года, дал правовую основу для передачи вооружения и материалов странам, чья оборона считалась жизненно важной для США.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союзнику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СССР механизм начал работать осенью 1941 года. Поставки оформлялись как помощь союзнику, а не как обычная торговля, что ускоряло принятие решений и передачу грузов.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состав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Lend-Lease шли не только оружие и техника, но и сырье, продовольствие, автомобили, оборудование. Это делало программу частью военной экономики, а не разовой поставкой.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Lend-Lease как механизм военной экономики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поставки были наиболее важны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1941 года особенно ценились не только боевые машины, но и средства, без которых фронт быстро терял устойчивость: транспорт, связь, горючее и ремонтная база.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фронта решающими были не отдельные образцы техники, а поддержка мобильности, управления и боеспособности в целом.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поставок в рамках Lend-Lease, осень 1941 года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организовывались поставки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поставок от производства и отправки до распределения внутри СССР.
</a:t>
            </a:r>
            <a:endParaRPr lang="en-US" sz="14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конвои: маршрут и риски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через северные моря сокращал путь до советских портов, поэтому грузы приходили быстрее, чем через дальние обходные линии. Но именно близость к фронту делала рейсы особенно уязвимыми.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Конвои двигались в зоне действия немецкой авиации, подводных лодок и надводных кораблей. Даже один успешный налет мог сорвать поставки, поэтому каждая операция требовала строгой координации.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1941 году показали, что скорость не всегда означает надежность. Тем не менее союзники продолжали маршрут, потому что для обороны СССР он оставался одним из самых важных.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морских маршрутов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шли в составе конвоев под прикрытием эсминцев, тральщиков и авиации. Такое охранение снижало уязвимость одиночных транспортов и позволяло проходить опасные участки более организованно.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Конвойное охранение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приходилось менять в зависимости от погоды, активности противника и состояния портов. Гибкость движения была важна не меньше, чем скорость: она уменьшала вероятность перехвата и потерь.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маршрутов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походе соблюдали затемнение, радиомолчание и строгую дисциплину связи. Эти меры затрудняли обнаружение конвоя, но требовали высокой согласованности действий экипажей и командования.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в пути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зависел и от береговых служб: портов, разгрузки, ремонта и распределения грузов. Конвой становился частью единой логистической цепочки, где каждая страна выполняла свою часть работы.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на берегу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разведданными и каналы связи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противнике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сопоставляли сведения о передвижении немецких войск, маршрутах авиации и активности флота. Это помогало раньше замечать угрозы и точнее планировать оборонительные меры.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дипломатические и военные каналы передавались оценки немецких планов и состояния промышленности. Такие сообщения были особенно ценны, когда скорость принятия решений напрямую влияла на безопасность конвоев и фронта.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штабами, посольствами и спецслужбами ускоряла согласование действий. Информация уже не задерживалась в одной стране, а становилась частью общего союзнического обмена.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неожиданности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повышала предсказуемость военной обстановки и снижала риск внезапных ударов. Для начального периода войны это означало выигранное время, которое часто было важнее численного превосходства.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помощь союзников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передавали оборудование и опыт в области радиосвязи, что помогало быстрее координировать действия на фронте и в тылу. Надежная связь становилась таким же ресурсом, как боеприпасы.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навигационные средства и методы ориентирования, полезные для авиации и морских перевозок. Они снижали риск ошибок в пути и повышали точность доставки людей и грузов.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помощь включала авиационные узлы, материалы и инструкции по ремонту техники. Это ускоряло восстановление боеспособности машин и уменьшало зависимость от долгих заводских циклов.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Передавались и сведения о применении взрывчатых веществ, а также о рациональном использовании материалов. Для военной экономики это означало не только новые изделия, но и более эффективную организацию производства.
</a:t>
            </a:r>
            <a:endParaRPr lang="en-US" sz="1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координация и вопрос второго фронта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союзники уже обсуждали возможность второго фронта, но ресурсов для крупной операции в Европе еще не хватало. Поэтому планы оставались ограниченными и отложенными во 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Британии сосредоточилось на защите острова, борьбе на море и отражении воздушных налетов. Эти задачи были необходимы для выживания страны и удержания коммуникаций.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Германии и наращивание производства стали способом давления на противника без немедленного вторжения. Запад стремился ослабить рейх, выигрывая время для подготовки более широких действий.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вторжение откладывалось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вторжение в континентальную Европу в 1941 году было нереалистичным. Не хватало десантных средств, опыта и материальной базы, поэтому координация ограничивалась более доступными формами войны.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Западной Европы: изгнание и сопротивление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европейских стран, оказавшиеся в Лондоне, сохраняли международную легитимность и участвовали в общих решениях союзников. Они представляли свои страны в дипломатии и координации военных усилий.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в изгнании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группы в оккупированных странах передавали сведения, помогали беглецам и организовывали саботаж. Их действия осложняли работу немецкой администрации и заставляли врага распылять силы.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 местах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стал центром политической и военной связи между оккупированной Европой и союзниками. Через него проходили переговоры, контакты с британскими структурами и согласование антигерманских действий.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центр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перевозок, порча оборудования и задержки на транспорте снижали эффективность немецкой логистики. Даже локальные акции создавали для рейха постоянные издержки и напряжение.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тылу противника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об общей структуре военной мобилизации США и Канады в 1941 году; оценочная схема для учебной визуализации.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промышленная мобилизация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1941 года промышленность Северной Америки уже работала в режиме ускоренной мобилизации, а государственные заказы направляли выпуск в наиболее нужные военные отрасли.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давали отрасли, которые быстро превращались в военную продукцию и транспорт. Это и сделало США и Канаду опорой снабжения союзников.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 и поддержка СССР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риторики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радиопередачи всё чаще представляли СССР как необходимого союзника в борьбе против нацизма. Такой поворот помогал аудитории воспринимать помощь не как уступку, а как общий интерес.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расходов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заявления политиков объясняли, почему поставки и кредиты важны для безопасности союзников. Это снижало сопротивление части общества к росту военных расходов и вмешательству государства в экономику.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и США усиливалось понимание, что победа требует единства разных стран и систем. Идея совместной борьбы делала коалицию более убедительной для населения.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мобилизации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общественного мнения помогала сохранять курс на военную перестройку экономики. Без этого было бы труднее удерживать долгосрочную готовность к поставкам, производству и ограничениям в тылу.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567075"/>
            <a:ext cx="85365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момент осени 1941 года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083625" y="1783775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
</a:t>
            </a:r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Германии на СССР Запад ускорил политические и практические решения. Помощь стала восприниматься не как разовая акция, а как часть общей войны против нацизма.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004800" y="2764275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31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1941 года
</a:t>
            </a:r>
            <a:pPr algn="r" indent="0" marL="0">
              <a:lnSpc>
                <a:spcPct val="80000"/>
              </a:lnSpc>
              <a:buNone/>
            </a:pPr>
            <a:r>
              <a:rPr lang="en-US" sz="140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заработали более устойчивые каналы поставок, согласования и транспортировки. Снабжение стало регулярнее, а взаимодействие союзников — заметно организованнее, чем в первые недели.
</a:t>
            </a:r>
            <a:endParaRPr lang="en-US" sz="1310" dirty="0"/>
          </a:p>
        </p:txBody>
      </p:sp>
      <p:sp>
        <p:nvSpPr>
          <p:cNvPr id="12" name="Text 4"/>
          <p:cNvSpPr txBox="1"/>
          <p:nvPr/>
        </p:nvSpPr>
        <p:spPr>
          <a:xfrm>
            <a:off x="5083625" y="3790550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период обороны
</a:t>
            </a:r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обороны СССР резко вырос спрос на технику, транспорт, связь и сырьё. Именно в этот момент союзная поддержка приобрела особое стратегическое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Конвой в ледяном море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конвой мог пройти до советских портов быстрее других маршрутов, но платой за скорость был высокий риск. В одном походе рядом с транспортами шли охрана, затемнение и постоянное ожидание атаки.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которая спасала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Разведывательный обмен помогал заранее видеть движение немецких кораблей и авиации. Для экипажей это означало меньше внезапных ударов и больше шансов провести груз до места назначения.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кейсы: конвои и разведка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интеграция: что она изменила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1941 года помощь, конвои и разведывательный обмен превратили разрозненные контакты Запада в общую систему сопротивления нацизму, усилив оборону СССР и подготовив союзническую коалицию.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2026-07-26T11:41:42Z</dcterms:created>
  <dcterms:modified xsi:type="dcterms:W3CDTF">2026-07-26T11:41:42Z</dcterms:modified>
</cp:coreProperties>
</file>