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растений: из чего состоит зелёный организм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корень, стебель, листья, цветок, плод и семя.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 нужны всем живым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пищу, укрытие и свежий воздух. Они растут рядом с нами каждый день — в лесу, в саду, на улице и даже на подоконнике.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подземная часть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почве, словно невидимый якорь. Благодаря ему растение не падает, даже когда дует сильный ветер или идёт дождь.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всасывает воду и минеральные вещества из земли. Эти вещества нужны для роста, образования листьев и цветков, а также для здоровья всего растения.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растений, например у моркови и свёклы, корень служит запасом питательных веществ. Такой запас помогает растению пережить трудные времена и начать рост снова.
</a:t>
            </a:r>
            <a:endParaRPr lang="en-US" sz="88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бывают длинными, короткими, тонкими и сильно ветвистыми. У одних растений они уходят глубоко вниз, у других располагаются почти у самой поверхности почвы.
</a:t>
            </a:r>
            <a:endParaRPr lang="en-US" sz="9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опора и дорога для воды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 плоды на нужной высоте. Он помогает растению тянуться к свету и оставаться устойчивым, как прочная зелёная мачта.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вода поднимается от корня к листьям. Вместе с ней по растению движутся полезные вещества, чтобы каждая часть получала всё необходимое.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у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стебель очень твёрдый и толстый. Его называют стволом. Он выдерживает вес большой кроны и помогает дереву жить много лет.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у трав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стебель мягкий и гибкий, поэтому они легко качаются на ветру. Иногда кажется, что такие растения машут нам в ответ.
</a:t>
            </a:r>
            <a:endParaRPr lang="en-US" sz="9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помогают растению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дыхательные окошки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листа есть маленькие отверстия. Через них растение дышит и отдаёт лишнюю воду в воздух. Так лист помогает всему растению оставаться свежим и не перегреваться в жаркий день.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маленькая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листе растение готовит себе пищу. Для этого ему нужны свет, вода и воздух, а зелёный хлорофилл помогает ловить солнечные лучи. Без листьев растение не смогло бы кормить само себя.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зелёные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листьям придаёт хлорофилл. Это вещество особенно хорошо работает на свету, поэтому лист будто собирает солнечную энергию и превращает её в питание для растения.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получает пищу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внутри растения: от корня к листьям и обратно по всему организму.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665" y="3852142"/>
            <a:ext cx="24097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часть, из которой появляются семена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часто бывают яркими и заметными. Они привлекают насекомых, которые помогают цветку переносить пыльцу и готовят растение к появлению семян.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Помощники-насекомые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прилетают к цветкам за нектаром. Во время таких визитов пыльца может попадать с одного цветка на другой.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в цветке постепенно начинают формироваться семена. У многих растений одновременно развивается и плод, который защищает будущие молодые растения.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выглядит нежным, но работает очень серьёзно. Именно здесь начинается продолжение жизни растения, поэтому цветок называют его важной природной мастерской.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домик для семян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закрывает семена от ветра, дождя и других опасностей. Пока семена не созреют, они остаются внутри плода в безопасности и спокойно набираются сил.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и сухие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растений плоды сочные, у других сухие и лёгкие. Форма и строение плода помогают семенам лучше сохраняться и по-разному расселяться.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плодам относятся яблоко, огурец, гороховый стручок и орех. У каждого из них своя форма, но задача одна — беречь семена.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семена созревают, плод помогает им отправиться в путь. Иногда он раскрывается, а иногда его съедают животные, и семена попадают в новое место.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нового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Внутри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семени уже есть будущий росток и запас пищи. Оно как маленький свёрток с главным сюрпризом природы.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вода, тепло и воздух, семя начинает просыпаться. Без этих условий оно остаётся в покое.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Первый корешок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корешок. Он закрепляет росток в почве и начинает искать воду.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Появление листочков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стебелёк и первые листочки. Так маленькое семечко превращается в новое растение.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воды, тепла и воздуха семя не прорастает. Когда все три условия есть, начинается жизнь нового растения.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условия прорастания семян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нужны семени, чтобы оно проснулось и начало расти.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тянется к небу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обычно один крепкий ствол, а над ним раскидывается высокая крона. Оно похоже на зелёный дом с этажами из веток и листьев. Такое растение может жить долго и дарить тень, прохладу и уют.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 растёт пучком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кустарника несколько древесных стеблей выходят почти из одного места. Он ниже дерева, но часто выглядит очень пышным и нарядным. Весной кустарники могут покрываться цветами, словно надевают праздничную одежду.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мягко колышется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стебли мягкие и гибкие, поэтому они легко гнутся от ветра. Такие растения обычно невысокие, но образуют целые зелёные ковры. По лугу, где растут травы, приятно бегать и играть.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растения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растения от семени до появления новых семян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 по миру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с пушинками или крылышками легко уносятся воздушными потоками. Так одуванчик и клён отправляют своё потомство далеко от родного места, будто запускают маленькие природные парашюты.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и плоды плывут по ручьям, рекам и даже морским течениям. Вода помогает им добраться до новых берегов, где есть почва, свет и место для будущего роста.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цепляться за шерсть, перья или лапы животных, а некоторые прячутся внутри съеденных плодов. Потом они оказываются в другом месте и получают шанс прорасти.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участвует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перевозят семена вместе с урожаем, посадочным материалом и одеждой. Иногда это происходит специально, когда мы сеем цветы и овощи, а иногда семена путешествуют случайно.
</a:t>
            </a:r>
            <a:endParaRPr lang="en-US" sz="8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бывают разными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круглыми, узкими, резными и очень большими. Их форма помогает растению приспособиться к месту, где оно живёт, и не тратить лишние силы.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и сухих местах листья часто становятся маленькими или узкими, чтобы меньше терять воду. Там, где влаги достаточно, листья могут быть широкими и крупными.
</a:t>
            </a:r>
            <a:endParaRPr lang="en-US" sz="88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Листья-защитники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превратились в колючки. Это помогает растению беречь воду и защищаться от тех, кто хотел бы полакомиться его сочными частями.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листья широкие и плавают на поверхности воды. Такая форма удобна: листу легко ловить свет, лежа на воде, как маленькому зелёному плоту.
</a:t>
            </a:r>
            <a:endParaRPr lang="en-US" sz="9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4386" y="1341119"/>
            <a:ext cx="177375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470" y="3098354"/>
            <a:ext cx="12900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48001"/>
            <a:ext cx="244200" cy="244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растению жить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нужен растению, чтобы листья могли готовить пищу. Без света оно слабеет, становится бледным и растёт медленнее, словно забывает, куда тянуться.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корню, стеблю и листьям работать правильно. Она растворяет нужные вещества и переносит их по растению, а ещё делает его свежим и упругим.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семенам прорастать и поддерживает рост растения. Если становится слишком холодно, многие процессы замедляются, будто природа просит сделать паузу.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растению опору и питательные вещества. В хорошем грунте корням легче пить воду и находить нужные вещества для роста, цветения и созревания семян.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воздуха растение получает вещества, которые нужны для жизни. Листья через маленькие отверстия дышат и обмениваются газами, даже если мы этого не замечаем.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человек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привычные продукты связаны с растениями. Из пшеницы получают муку для хлеба, из овощей и фруктов люди готовят вкусные и полезные блюда каждый день.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делать одежду и бумагу. Из хлопка получают ткань, а древесина идёт на бумагу, мебель и другие нужные предметы вокруг нас.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лечении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некоторых растений получают лекарства и полезные вещества. Люди давно замечают их свойства и бережно используют в медицине, когда это действительно необходимо.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украшают дома, дворы, парки и улицы. Они делают воздух приятнее, а место вокруг — живым и уютным, будто природа поселилась рядом с нами.
</a:t>
            </a:r>
            <a:endParaRPr lang="en-US" sz="9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заботы о растениях дома, в саду и на прогулке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удивляют размерами и долгой жизнью. Одни деревья поднимаются выше многоэтажных домов и помогают понять, насколько велик и разнообразен зелёный мир.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измерений секвойи Hyperion (National Park Service)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115,9 м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высота одной из самых высоких секвой на Земле.
</a:t>
            </a:r>
            <a:endParaRPr lang="en-US" sz="14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растения и их работа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50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помогает ему получать воду с растворёнными веществами. У некоторых растений он ещё и запасает пищу на будущее.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8456" y="1409925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цветки и плоды. По нему вода поднимается от корня вверх, а нужные вещества расходятся по всему растению.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27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готовят пищу для растения. Им помогают свет, вода и воздух, а зелёный хлорофилл ловит солнечные лучи, словно маленький природный помощник.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70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помогает появиться семенам, а плод защищает их до созревания. Вместе они заботятся о том, чтобы у растения было продолжение.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21363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семени спрятан будущий росток и запас питания. Когда наступают подходящие условия, из него вырастает новое растение и круг жизни начинается снова.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— это целая живая система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у растения есть свои важные части и у каждой — своя работа. Вместе они помогают зелёному организму жить, расти и начинать новую жизнь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2026-05-25T19:15:11Z</dcterms:created>
  <dcterms:modified xsi:type="dcterms:W3CDTF">2026-05-25T19:15:11Z</dcterms:modified>
</cp:coreProperties>
</file>