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Matters: why this topic is important in English class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matters connects English with everyday habits, school life and well-being.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здоровья важна на уроках английского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тема здоровья помогает говорить о еде, режиме дня, самочувствии и заботе о себе. Простые модели I feel… I need… и I like… делают речь понятной и полезной для повседневного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31" y="1696931"/>
            <a:ext cx="32865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34504"/>
            <a:ext cx="375729" cy="30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03626" y="3373331"/>
            <a:ext cx="328763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слова по теме здоровья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healthy, food, water, vitamins помогают говорить о том, что поддерживает силы и хорошее самочувствие. Их легко использовать в коротких фразах о завтраке, обеде и выборе напитков.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sleep, rest, sleepy, tired нужна, чтобы описывать усталость, восстановление и вечерний режим. Эти слова часто встречаются в разговорах о школьном дне и привычках перед сном.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exercise, sport, go for a walk, do sport помогают рассказать о физической активности. Они показывают, что здоровье связано не только с едой, но и с ежедневным движением.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wash hands, brush teeth, take a shower подходят для описания полезных привычек дома и в школе. Они учат говорить о чистоте как о важной части здоровья.
</a:t>
            </a:r>
            <a:endParaRPr lang="en-US" sz="1209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fine, weak, thirsty, hungry, doctor, medicine помогают сообщить о состоянии и попросить помощь. Это полезная лексика для простого диалога на уроке и в реальной жизни.
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полезные привычки самые важные для школьника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привычки сильнее всего поддерживают самочувствие ученика в течение дня.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 языка,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факторами выглядят сон и питание, но без воды, движения и гигиены общий эффект слабее.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food: что важно есть каждый день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 помогает начать день без лишней усталости. Каша, яйца, фрукты и молоко дают энергию, а пропуск завтрака часто мешает сосредоточиться на уроках.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ограничить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Sweets, chips, fizzy drinks and fast food можно есть редко, потому что в избытке они не делают питание полезным. Чаще всего они заменяют нормальный обед или ужин.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Fruit, vegetables, fish and porridge помогают организму расти и работать стабильно. Лучше выбирать простую и свежую еду, а не перекусывать только сладостями.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water важна каждый день, особенно в школе и после активных игр. Регулярное питьё помогает чувствовать себя бодрее и меньше уставать на уроках.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healthy day: распорядок дня и английские фразы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повседневные действия помогают школьнику сохранять энергию, внимание и хороший сон.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Health matters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полезные действия в разное время дня работают вместе и поддерживают здоровье лучше, чем один отдельный шаг.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предложения для разговора о здоровье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о привычках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usually eat… I drink… и I go to bed… помогают коротко описать свой день. С их помощью ученик может говорить о привычках без сложных грамматических конструкций.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самочувствии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I feel… I am sleepy и I need rest подходят для ответа о состоянии сегодня. Такие модели особенно полезны, когда нужно быстро объяснить, как ты себя чувствуешь.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Do you eat breakfast? и Do you like sport? помогают начать диалог в классе. Они простые, вежливые и легко запоминаются даже при первом знакомстве с темой.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Yes, I do, No, I don’t, I usually… делают речь живой и понятной. Они помогают ученику уверенно участвовать в паре или мини-диалоге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полезная привычка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маленькое действие постепенно превращается в устойчивую привычку.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matters: сон и здоровье школьника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без 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Маша выключает планшет пораньше и готовит форму на завтра. Она говорит: I go to bed at 9 o’clock. Утром она просыпается спокойно, не зевает на первом уроке и быстрее включается в работу.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сна не хватает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Дима лёг поздно, потому что долго сидел за экраном. На следующий день он был sleepy, часто отвлекался и отвечал медленнее обычного. Учитель заметил, что ему нужен отдых, а не ещё одна чашка сладкого напитка.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happens when a child does not sleep enough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заметнее всего отражается на внимании и настроении, поэтому школьный день кажется длиннее и труднее.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 языка,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сна, тем слабее концентрация и энергия; это быстро влияет на успехи и общее самочувствие.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80246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1318" y="1459363"/>
            <a:ext cx="328913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59363"/>
            <a:ext cx="375900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58969"/>
            <a:ext cx="375900" cy="300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21379"/>
            <a:ext cx="375900" cy="375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привычки гигиены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Мойте руки с мылом перед едой, после улицы, после туалета, а также после кашля или чихания. Это помогает убрать микробы и снижает риск заболеваний.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Чистите зубы два раза в день, чтобы защитить их от кариеса и сохранить свежесть дыхания. Такая привычка помогает избежать проблем с зубами и дёснами.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чистота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Душ, чистая одежда и аккуратный внешний вид помогают чувствовать себя комфортно и уверенно. Гигиена поддерживает здоровье кожи и делает тело чище каждый день.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держать в порядке класс, стол и дома свои вещи. Чистое пространство меньше собирает пыль и помогает легче сосредоточиться на учёбе и отдыхе.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микробов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гигиены уменьшают число микробов вокруг нас. Когда человек соблюдает чистоту, он реже болеет и лучше сохраняет силы для школы и спорта.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и их результат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полезные действия постепенно улучшают здоровье, помогают учиться и делают ребёнка более активным.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действия каждый день влияют на самочувствие школьника.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теме здоровья и полезных привычек для 5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осанка и зрение: как не переутомляться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Долгая работа за экраном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планшет или компьютер без перерывов быстро утомляют глаза. Также может появиться напряжение в шее и спине, особенно если сидеть неправильно.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Правильная поза и паузы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сидеть прямо, держать экран на безопасном расстоянии и делать короткие перерывы через 20–30 минут. Это помогает снять нагрузку с глаз и тела.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Отдых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перерыва полезно посмотреть вдаль, подвигаться и расслабить плечи. Такой режим уменьшает усталость, головную боль и делает экранное время безопаснее.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вызывает стресс в школьной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школьные ситуации чаще всего мешают спокойствию и концентрации у детей 5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 стресса в школьной жизни для 5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перегрузка выглядят сильнее других факторов, поэтому режим дня и разумная нагрузка особенно важны для самочувствия.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рядом: семья, друзья и учитель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понимают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трудного дня ребёнок может подойти к маме, папе или старшему брату и сказать: I feel bad. Спокойный разговор помогает назвать проблему и почувствовать, что ты не один.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можно довериться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тревожно на уроках или в классе, можно поговорить с классным руководителем или школьным психологом. Простая фраза Can I talk to you? открывает путь к помощи и поддержке.
</a:t>
            </a:r>
            <a:endParaRPr lang="en-US" sz="9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ребёнку нужна медицинская помощь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если симптом не проходит или состояние ухудшается.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 — часть здоровья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и в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при езде на велосипеде и ремень безопасности в машине защищают от серьёзных травм. Эти простые правила особенно важны, когда ребёнок сам или в транспорте.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лестнице нужно быть внимательным, а острые предметы держать подальше. Аккуратность дома и в классе помогает избежать порезов, ушибов и лишнего риска.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быть осторожным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не требует много времени, но каждый день помогает сохранить здоровье. Чем раньше ребёнок учится осторожности, тем меньше вероятность травм.
</a:t>
            </a:r>
            <a:endParaRPr lang="en-US" sz="1063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физкультуры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спорта важно слушать учителя, соблюдать дистанцию и выполнять упражнения правильно. Правила безопасности защищают тело лучше, чем лечение после несчастного случая.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рискованные привычки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ежедневные привычки и их влияние на самочувствие в ближайшее время и в будущем.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 Health matters для 5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дают энергию сразу и поддерживают здоровье надолго, а рискованные чаще приводят к усталости и ослаблению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 дне школьника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здоровье зависит не от одной привычки, а от разумного распределения времени между учёбой, сном, движением и отдыхом.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времени школьника в рамках темы здоровья.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сон, уроки, еда и активность находятся в равновесии, ребёнку легче учиться, сохранять силы и чувствовать себя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matters: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Health matters помогает связать английские слова с реальной жизнью школьника. Полезные привычки, режим дня и забота о себе делают учёбу легче, а самочувствие — лучше.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2026-05-29T13:42:00Z</dcterms:created>
  <dcterms:modified xsi:type="dcterms:W3CDTF">2026-05-29T13:42:00Z</dcterms:modified>
</cp:coreProperties>
</file>