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наземно-воздушной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суше, как дышит и защищается — узнаем вместе!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суше: свои правила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живым существам нужно справляться с воздухом, солнцем, ветром и переменами погоды. Здесь больше света, но вода быстрее испаряется, поэтому обитатели суши умеют беречь влагу, тепло и силы.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маленькие жители суши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шесть ног и тело из трёх частей: головы, груди и брюшка. Это помогает отличить их от других маленьких жителей природы.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летают, как бабочки, жуки и стрекозы. Полёт помогает им искать пищу, спасаться от врагов и быстро менять место обитания.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дружно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часто живут большими семьями и работают сообща. Одни ищут корм, другие строят дом, а третьи заботятся о потомстве — прямо как настоящая команда.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можно увидеть в саду, парке, на лугу и в лесу. Они очень разные, но почти всем нужен тёплый воздух, растения и укрытия.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рядом с нами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 перьями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 покрыто перьями, которые помогают сохранять тепло и делают полёт легче. Перья ещё защищают птицу от дождя и ветра, словно мягкая тёплая одежда.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клюв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помогают птицам летать, а у некоторых — только хорошо передвигаться по воздуху. Клюв нужен, чтобы добывать и есть пищу, а его форма бывает разной.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возле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синицы, ласточки и дятлы часто встречаются рядом с домами, в садах и парках. Они приспособились жить на суше и в воздухе.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Заботятся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откладывают яйца и выводят птенцов. Родители приносят им пищу и защищают их, пока малыши не окрепнут.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на земле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зверей тело покрыто шерстью. Она помогает сохранять тепло, поэтому звери могут жить и в прохладную погоду, и в холодное время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умеют ходить, бегать, прыгать, лазать по деревьям и рыть норы. Каждый из них двигается так, как удобнее добывать пищу и спасаться.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зверей хороший слух, зоркий взгляд и острое обоняние. Эти помощники позволяют вовремя заметить опасность, найти еду и не заблудиться.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заяц, лиса, ёж и медведь — всё это звери. Они живут на суше и умеют приспосабливаться к разным условиям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не насекомые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ног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Пауков легко отличить от насекомых: у них восемь ног, а не шесть. Поэтому пауки относятся к другой группе животных и устроены иначе.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Плетут паутину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создают паутину, чтобы ловить добычу. Тонкие нити кажутся хрупкими, но на самом деле паутина очень прочная и надёжная.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Охотники-ловушки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часто ждёт добычу спокойно, не бегая за ней. Когда в паутину попадает насекомое, паук быстро его находит и обездвиживает.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помогают природе, потому что ловят многих мелких вредителей. Благодаря этому в садах и лесах становится меньше насекомых, которые могут вредить растениям.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живут на суше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нужны растению, чтобы ловить солнечный свет. Свет помогает растению расти и становиться сильнее, а зелёный цвет листьев хорошо виден в природе.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цветки и плоды. Он словно крепкая опора, по которой вода и питательные вещества передвигаются к разным частям растения.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добывают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уходят в почву и помогают растению получать воду и нужные вещества. Без корней деревья, кусты и травы не могли бы расти и крепнуть.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пищу, укрытие и тень многим животным. Без них на суше было бы гораздо меньше жизни, а прогулка по лугу стала бы совсем скучной.
</a:t>
            </a:r>
            <a:endParaRPr lang="en-US" sz="11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обитатели суши приспосабливаются к жизни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трудности создают солнце, ветер, холод и нехватка воды, и как живые существа с ними справляются.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помогает выживать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Палочник-невидимка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похож на сухую веточку и легко теряется среди тонких стеблей. Такая форма тела помогает ему не привлекать внимание хищников и спокойно ждать.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шубка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цвет шерсти зимой, чтобы быть менее заметным на снегу. Это очень полезно: хищнику труднее увидеть добычу среди белого покрова.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сворачивается в колючий шар, когда чувствует опасность. Его иголки делают его неудобной добычей, а хищнику остаётся только задуматься и отойти.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форма тела помогают животным сливаться с травой, листьями и ветками. Благодаря этому они остаются незаметными и могут безопаснее жить в природе.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и укрытия 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из веточек, травинок и других мягких материалов. В гнезде удобно высиживать яйца и заботиться о птенцах, пока они растут.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Дупла и норы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живут в дуплах, а кроты роют подземные ходы. Такие укрытия защищают от холода, дождя и многих врагов, которые не любят темноту и тесноту.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и зайцы нередко скрываются в густой траве или среди кустов. Там легче затаиться, отдохнуть и вовремя заметить опасность.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нужны не только для отдыха, но и для выращивания детёнышей. В спокойном месте животные чувствуют себя увереннее и могут заботиться о 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жители суши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 птиц и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вдыхают воздух лёгкими. Воздух попадает внутрь тела, а затем из него в кровь переходит кислород, который нужен для движения, роста и тепла.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 растений нет лёгких, они тоже обмениваются газами с воздухом. Листья и стебли помогают им получать нужные вещества для жизни и роста.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на теле есть крошечные отверстия. Через них воздух проходит к внутренним трубочкам, и животное получает кислород даже при очень маленьких размерах.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чувствуют себя лучше, когда воздух свежий и чистый. Дым, пыль и грязь мешают дыханию, поэтому природе так нужны леса и зелёные насаждения.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находят пищу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едоки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травой, листьями, семенами и плодами. Их зубы и клювы помогают пережёвывать или клевать растительную пищу, не торопясь, но с хорошим аппетитом.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Хищники-охотники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добывают пищу, охотясь на других животных. Им помогают быстрые ноги, острые когти, зоркие глаза и умение тихо подкрадываться к добыче.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могут есть и растительную, и животную пищу. Такая гибкость помогает им находить еду в разных местах и в разное время года.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рвут пищу, другие клюют, третьи ищут её в земле или под корой. Разные способы добычи еды помогают им жить рядом, не мешая друг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 в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 цветке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яркий цветок и собирает нектар. На её лапках и теле остаётся пыльца, которую она переносит на следующий цветок. Так растения получают помощь для образования семян и плодов.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 ягодами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клюёт ягоды, а потом переносит семена на большое расстояние. Иногда семена проходят через её организм и оказываются в новом месте. Там может вырасти молодое растение, если найдутся свет, вода и почва.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в зарослях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ёж или другое животное может унести плод или семя на лапках, а иногда просто уронить его в траве. Благодаря таким маленьким путешествиям растения расселяются всё дальше по земле.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животных по сезонам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запасают корм, меняют шубку на более тёплую или готовятся к перелёту. В это время важно успеть найти укрытие и набраться сил.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спят, другие двигаются по снегу и ищут пищу под коркой льда. Им помогают тёплая шерсть, густые перья и умение экономить силы.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появляется молодая трава, листья и первые цветы. У многих животных рождаются детёныши, а взрослые особенно заботливо охраняют своё потомство.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света, тепла и еды. Животные растут, учатся добывать пищу и накапливают силы, чтобы потом пережить холодный сезон.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наземно-воздушная среда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чисто, не валяется мусор и не ломаются кусты, животным и растениям легче жить рядом с человеком. Уборка — дело полезное и очень даже не скучное.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шум, костры не по правилам и неосторожное поведение пугают живых существ. Бережное отношение помогает сохранить гнёзда, траву и маленьких обитателей почвы.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дороги, школы, парки и сады. Всё это находится в той же среде, где живут птицы, насекомые, звери и растения.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клумбами и бережное обращение с водой делают среду чище и уютнее. Тогда рядом с человеком могут жить больше птиц и насекомых.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нуждаются в защите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над горами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Беркуту нужны спокойные места для охоты и гнездования. Когда люди нарушают тишину или вырубают леса, птице труднее находить пищу и растить птенцов. Охрана природных территорий помогает ей сохраняться.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 труднодоступных горных районах и старается держаться подальше от людей. Но ему мешают охота, сокращение мест обитания и нехватка добычи. Поэтому редкому хищнику особенно нужны защита и забота.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растений до почвы и снова к растениям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 и круговорот веществ в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жителях суши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муравья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могут переносить груз тяжелее собственного тела. Для такой малютки это почти спортивный рекорд, только без медалей и громких аплодисментов.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сокола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— очень быстрый хищник среди птиц. Он ловко и стремительно бросается за добычей, поэтому его полёт кажется почти молниеносным.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слух совы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хорошо слышит даже тихие звуки в темноте. Благодаря этому она может охотиться ночью, когда многие другие животные уже крепко спят.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верблюда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есть запас жира, который помогает ему жить в сухих местах. Этот запас поддерживает животное, когда еды и воды вокруг становится мало.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жизни на суше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расти, а тепло делает жизнь многих животных более активной. Когда солнца достаточно, на лугу, в лесу и в саду кипит жизнь.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всем обитателям суши: и птицам, и зверям, и насекомым, и растениям. Без него невозможно нормально дышать и развиваться.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живым организмам жить, а почва служит опорой и местом для роста растений. Из почвы корни получают влагу и нужные вещества.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парк и даже школьный двор могут стать домом для многих существ. Чем больше зелени рядом, тем уютнее и безопаснее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Подумаем и запомним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полна жизни и удивительных приспособлений. Её обитатели дышат, питаются, прячутся и растут по-разному, но все они зависят друг от друга и от нашей заботы.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2026-05-26T08:56:24Z</dcterms:created>
  <dcterms:modified xsi:type="dcterms:W3CDTF">2026-05-26T08:56:24Z</dcterms:modified>
</cp:coreProperties>
</file>