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полных страдательных причастиях и отглагольных прилагательных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различать Н и НН в словах от глаголов.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НН: правило, которое помогает писать без ошибок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часто вызывает затруднения, потому что похожие слова звучат почти одинаково, но ведут себя по-разному. Чтобы выбрать правильное написание, нужно замечать смысл, зависимые слова и приставки.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полное страдательное причастие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страдательное причастие обозначает признак предмета через действие, которое над ним совершено: написанный диктант, решённая задача, построенный дом. Смысл слова связан с результатом действия.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 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создаются от глаголов и сохраняют их значение. Поэтому в них легко увидеть, что предмет не просто описан, а оказался в определённом состоянии после действия.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зависимое слово: прочитанная учеником книга, украшенный к празднику зал. Оно помогает увидеть связь с действием и отличить причастие от обычного прилагательного.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правиле полные страдательные причастия прошедшего времени обычно пишутся с двумя Н. Это один из самых надёжных ориентиров при проверке слова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отглагольное прилагательное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прилагательное называет не действие, а устойчивое качество предмета: жареный картофель, кованая решётка, рваная рубашка. Такое слово описывает предмет как обычный признак, а не как результат события.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формы ведут себя как обычные прилагательные. Они могут согласовываться с существительным по роду, числу и падежу, но не обязательно сохраняют оттенок действия.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связи с процессом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них не подчёркивается, что действие происходило или только что завершилось. Поэтому слово воспринимается как готовое название признака, закреплённое в языке.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отглагольных прилагательных пишется одна Н. Это важно запомнить, потому что внешне они часто очень похожи на причастия, но значение у них другое.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причастием и отглагольным прилагательным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ключевым становится не только форма слова, но и его значение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сохраняет значение действия, чаще пишется НН; если обозначает постоянный признак, обычно пишется одна 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писать Н или НН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школьному правилу различения причастий и отглагольных прилагательных.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46664"/>
            <a:ext cx="251569" cy="223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полных страдательных причастиях пишется НН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завершено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НН пишется в причастиях, которые называют уже совершённое действие: прочитанный, построенный, решённый. В этих словах заметен результат, полученный предметом после действия.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стоит зависимое слово: прочитанная учеником книга, решённая на уроке задача. Оно усиливает связь с действием и помогает отличить причастие от прилагательного.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легко узнаётся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сохраняет оттенок действия и относится к прошедшему времени, его обычно пишут с НН. Это удобный ориентир при проверке слов в диктанте и изложении.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приставки в написании НН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указывает на причастие: написанный, переписанный, отправленный, приготовленный. Она подчёркивает связь слова с действием и показывает, что предмет уже получил результат этого действия.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легко увидеть эту особенность: переписанная тетрадь, построенный дом, оформленная работа. Во всех случаях слово связано с завершённым действием, а не просто описывает предмет.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Не- не считается признаком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не- не помогает распознать обычное причастие по этому правилу. Для выбора написания нужно смотреть не только на приставку, но и на значение слова, зависимые слова и общий контекст.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 Н и НН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группы слов, которые помогают запомнить правило и не путать похожие формы при письме.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признаками действия, приставкой или зависимым словом чаще относятся к написанию НН, а устойчивые признаки — к одной 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правила по 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—ова-, -ева- и -ирова- — важная подсказка при выборе НН в словах, образованных от глаголов.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 чаще всего подсказывают написание НН в причастиях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отглагольных прилагательных пишется одна 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пишется, когда слово называет устойчивое качество предмета, а не действие. В этом случае оно воспринимается как обычное прилагательное и не требует признаков причастия.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связи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не описывается как результат недавнего действия, написание обычно остаётся с одной Н. Так устроены слова жареный, кованый, копчёный, которые обозначают привычный признак.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Зависимых слов 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отглагольных прилагательных зависимые слова встречаются редко. Именно отсутствие уточнения часто подсказывает, что перед нами не причастие, а слово со значением постоянного признака.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закрепилось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давно стали привычными названиями качеств или свойств предмета. В речи они употребляются как обычные прилагательные, поэтому пишутся с одной Н и не требуют поиска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исключения и трудные случаи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день, масляный блин, оловянная игрушка, деревянная ложка и стеклянная банка выглядят похоже на обычные правила, но пишутся по словарю. Здесь помогает только запоминание и частое повторение в заданиях.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пары жареный — жаренный, раненый — раненный и крашеный — крашенный. Внешне слова очень близки, но зависимое слово и значение действия меняют написание. Такие примеры лучше учить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трудных слов удобно делать короткие карточки: на одной стороне слово, на другой — правило или пример. Тогда исключения быстрее запоминаются, а похожие формы перестают путаться в диктантах и упражнениях.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 и их написания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смысл, зависимые слова и приставки помогают отличить одну Н от НН в похожих формах.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не гарантирует одинаковое написание: решают значение слова, наличие зависимого слова и связь с действием.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 и НН в причастиях и отглагольных прилагательных»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3" y="2020650"/>
            <a:ext cx="193987" cy="22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3037" y="2020650"/>
            <a:ext cx="166275" cy="22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и их написание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краткой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пишется одна Н: работа выполнена, письмо отправлено, задача решена, окно закрыто. Краткая форма сообщает о результате действия, а не описывает признак предмета.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полной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 выглядят похоже, но пишутся по-разному. Выполненная работа — это полная форма с НН, а работа выполнена — краткая форма с одной 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каков? и сообщает о состоянии предмета, чаще нужна краткая форма. Такой способ помогает быстро отличить грамматическую форму от обычного прилагательного.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ошибки появляются в похожих словах с общим корнем, когда ученик торопится и не проверяет значение формы.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не с самой буквой, а с неверным определением части речи и признаков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ошибки, собранные по материалам темы урока; диаграмма носит учебно-иллюстративный характер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написания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 или НН без угадывания.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возникает, когда причастие принимают за прилагательное и наоборот. Тогда ученик выбирает букву по привычке, а не по смыслу слова и его связи с глаголом.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уточнение, оно может сразу указать на причастие. Без внимательного чтения словосочетания легко пропустить этот признак и написать неверное количество 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пары сбивают с толку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жареный — жаренный и крашеный — крашенный особенно часто вызывают сомнения. Слова похожи по звучанию, но наличие действия и зависимого слова меняет правило.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проверяют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смотрят только на окончание, хотя смысл предложения тоже важен. Именно контекст помогает понять, обозначает ли слово действие, результат действия или постоянный признак.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в 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слово в предложении и определяем, от какого глагола оно образовано. Это помогает понять, связано ли оно с действием или обозначает обычный признак.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Читаем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ищем зависимые слова и проверяем, есть ли приставка. В предложении они часто сразу показывают, что перед нами полное причастие с НН или отглагольное прилагательное с одной 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всего предложения выбираем написание. Контекст помогает отличить прочитанную книгу от жареной рыбы и краткую форму от полной формы.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выбора буквы Н или НН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показывает, какие признаки чаще ведут к одной Н, а какие — к НН.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действием, приставкой или зависимым словом, чаще выбирают НН; если это устойчивый признак или краткая форма, обычно пишется одна 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по теме урока русского языка в 7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букву правильно, нужно смотреть не только на слово, но и на его смысл, зависимые слова, приставку и форму. Тогда правило работает уверенно и без лишних сомнений.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с Н и НН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2026-05-28T17:20:21Z</dcterms:created>
  <dcterms:modified xsi:type="dcterms:W3CDTF">2026-05-28T17:20:21Z</dcterms:modified>
</cp:coreProperties>
</file>