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что это такое и зачем она нужна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приставка образует новые слова и меняет их смысл.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 словах русского языка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встречаются в глаголах, существительных и прилагательных. Они входят в состав слова и пишутся слитно с корнем, помогая точнее передавать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приставки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обычно не меняется, когда слово склоняется или спрягается. Она остаётся частью основы и помогает разбирать слово правильно.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приставки можно показать направление движения, начало действия, его повтор или завершённость. Например: войти, выйти, переделать, недобрый.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также может указывать на близость, присоединение или отрицание. Сравните слова пригород, пристроить и некрасивый: в каждом случае смысл меняется именно из-за приставки.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 частям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приставка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могут быть приставка, корень, суффикс и окончание. Приставка всегда стоит слева от корня и помогает образовать новое слово с другим значением.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 слова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слово подводный: под- — приставка, вод — корень, н — суффикс, ый — окончание. Такая схема показывает, что приставка не отдельное слово, а часть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приставку и предлог по главным признакам.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предлог: в чём разница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входит в слово, а предлог — отдельное слово. Поэтому предлог можно отделить, а приставку при письме отделять нельзя.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материалам 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приставку в слове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слова по составу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625" y="1226125"/>
            <a:ext cx="25312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26125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приставки в школьных словах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и у-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прийти, прибежать, уйти приставки показывают приближение или удаление. Такие формы часто встречаются в упражнениях и текстах для разбора.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 и под-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часто встречаются в словах движения и расположения: подъехать, подземный, подойти. Они помогают уточнить направление и место действия.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вы- и за-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вы- и за- помогают передать движение наружу, начало действия или его краткое завершение: выйти, зайти, записать, заглянуть.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про- и пере-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про- и пере- нередко связаны с движением через что-то или с повтором действия: пройти, переписать, переделать. Они делают смысл более точным.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на- и от-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на- и от- встречаются в привычных школьных словах: написать, налить, отъехать, отнести. Они тоже меняют значение исходного слова без изменения корня.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связаны с движением, но приставка уточняет его направление и характер.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 словах движения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 сохраняет связь слов, а приставка добавляет новый оттенок смысла: приближение, удаление, движение внутрь, в сторону или краткую остановку.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школьного материала по теме «Приставка»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основы слова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приставка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писать превращается в написать, переписать, дописать, списать. Приставка может показать начало, повтор, завершение действия или его выполнение по-новому.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несколько значений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одного глагола можно образовать несколько новых слов, если добавить разные приставки. Основа остаётся узнаваемой, а смысл меняется в нужную сторону.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в которых меняются буквы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бесшумный, расписать, исходить. Здесь после приставки слышится глухой согласный, поэтому пишутся бес-, рас-, ис-.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звонкими согласными и гласными используются без-, раз-, из-. Примеры: безвкусный, разбить, издать. Это нужно запомнить для грамотного письма.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без-/бес-, раз-/рас-, из-/ис- выбор буквы зависит от следующего звука. Перед глухими согласными пишется другая форма приставки.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определите звук после приставки, а затем проверьте правило на примере слова. Такой способ помогает писать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выбирать написание самых частых приставок: по следующему звуку или по значению слова.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некоторых приставок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приставок важно слышимое окружение, для других — смысл слова. Поэтому сначала определяют правило, а затем проверяют пример.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правописания приставок в школьном курсе русского языка
</a:t>
            </a:r>
            <a:endParaRPr lang="en-US" sz="9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при- и пре-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при- чаще всего показывает приближение, присоединение или неполноту действия: приехать, приклеить, приоткрыть. В этих словах смысл помогает понять выбор написания.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может обозначать близость к чему-то: прибрежный, пришкольный, приморский. Здесь приставка связывает предмет с местом, рядом с которым он находится.
</a:t>
            </a:r>
            <a:endParaRPr lang="en-US" sz="1399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пре- нередко означает очень высокий признак или близкое по смыслу значение к пере-: прекрасный, преувеличить, преграда. Написание зависит от смысла всего слова.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при- и пре- требуют не только запоминания, но и внимательного чтения слова. Если смысл ясен, правильное написание определить гораздо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 ту же основу можно встретить в словах с разными приставками, если речь идёт о движении и его направлении.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разные слова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уточняет, куда направлено действие: к месту, от места, внутрь, наружу или через препятствие.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словообразования в русском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22" y="1567421"/>
            <a:ext cx="2362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2296" y="1567421"/>
            <a:ext cx="2835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296" y="3144761"/>
            <a:ext cx="2835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 разных частях речи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прийти, уйти и перейти приставка помогает точно показать направление действия. Без неё смысл движения становится более общим и менее конкретным.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подъезд и подземный приставка входит в состав слова и помогает назвать предмет или место. Она не отделяется и пишется слитно с корнем.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подземный, загородный, межшкольный и безвкусный приставка уточняет признак предмета. Она может обозначать место, связь между предметами или отсутствие качества.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части речи приставка остаётся частью слова. Поэтому её нужно находить вместе с корнем и проверять по смыслу, а не по отдельности.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новое слово с приставкой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приставка меняет значение исходного слова и помогает проверить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приставками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приставку с предлогом: зашёл пишется слитно, а за домом — раздельно. Чтобы не ошибиться, нужно смотреть, является ли сочетание частью слова или отдельным словом.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неверно выделять корень и пропускать приставку при разборе. Полезно подбирать родственные слова: тогда становится видно, какая часть повторяется, а какая стоит перед корнем.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возникают и в написании без-/бес-, раз-/рас-, из-/ис-. Здесь важно слушать следующий звук и сравнивать пару слов: расписать — рассыпать, пришёл — пришёл в школу.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связаны с движением, но приставка добавляет важный оттенок значения и делает описание действия точнее.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приставками, которые отличаются смыслом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объединяет слова, а приставка помогает различать направление, способ и характер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приставки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 речи и текстах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становится точнее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рассказе герои не просто идут, а входят, выходят, переходят и обходят лужи. Приставка сразу показывает, что именно происходит, поэтому текст становится понятнее и живее для читателя.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приставка меняет настроение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недобрый и безмолвный приставка добавляет отрицание или отсутствие признака. Благодаря этому автор может передать не только факт, но и настроение, которое чувствует читатель.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слова, разные оттенки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рассказать и пересказать звучат близко, но обозначают разные действия. Приставка помогает увидеть разницу между новым сообщением и повторением уже известного, а в тексте это очень важно.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последовательно проверить слово и не перепутать приставку с другими частями слова.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проверить приставку в слове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по шагам, легче увидеть приставку, правильно выделить части слова и избежать ошибок в написании.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 в школьном курсе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приставке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входит в состав слова и помогает создавать новые значения. Если уметь её находить и проверять по правилу, писать слова становится намного проще.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2026-05-22T22:26:39Z</dcterms:created>
  <dcterms:modified xsi:type="dcterms:W3CDTF">2026-05-22T22:26:39Z</dcterms:modified>
</cp:coreProperties>
</file>