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как обсуждать болезни на английском и зачем важно избегать обидных формулировок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уважительного общения о болезнях в англоязычном окружении.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учатся социальным нормам и общению. В англоязычных странах словоупотребление при обсуждении болезней влияет на взаимопонимание. Ошибки могут привести к конфликтам, поэтому важно развивать эмпатию и толерантность с детства.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правильно говорить о здоровье в подростковом возрасте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культурные особенности влияют на разговоры о здоровье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Доверительный круг и приватность в английской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обсуждение здоровья обычно ограничено близким кругом. Ученики в британских школах используют нейтральные выражения, чтобы уважать личное пространство и избегать лишних вопросов.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Тактичность в общении на уроках и вне их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обсуждения болезней могут восприниматься как вмешательство. Поэтому подростки предпочитают обтекаемые формулировки, демонстрируя уважение и сохраняя приватность разговоров.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буквальное использование слова sick вместо более подходящего ill в формальных или деликатных ситуациях снижает точность и вызывает недопонимание.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Устаревший и оскорбительный термин invalid употребляется вместо корректного person with disability, что отражает неуважение и может обидеть собеседника.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Неумение различать disease, illness и condition приводит к неточности и потенциальной обиде, так как эти слова имеют разные оттенки значений в английском.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Пренебрежение контекстом и культурными нормами выражается в излишне прямых или грубых описаниях, которые неуместны в деликатных разговорах о здоровье.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русскоговорящих при описании болезней на английском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Ошибочные и корректные выражения для обсуждения болезней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правильные альтернативы устаревшим и оскорбительным фразам для более уважительного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точной и уважительной лексики способствует тактичному и корректному общению.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Organization, 2022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выражения снижают риск оскорблений и способствуют чёткому и уважительному общению в англоязычной среде.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применять нейтральные формулировки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улучшает атмосферу в коллективе, способствует эмпатии и укрепляет межличностные отношения среди подростков.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has a cold или is unwell заменяют строгие термины и делают разговор более дружелюбным и деликатным.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вежливых фраз для обсуждения самочувствия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'How are you feeling?' и 'Are you okay?' помогают проявить заботу мягко, без давления, способствуя открытому и уважительному диалогу.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'Is there anything I can do to help?' выражает готовность поддержать собеседника, сохраняя такт и уважение к его личному пространству.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'You look sick' могут восприниматься как грубые и вызывают дискомфорт у собеседника, особенно если они сказаны резко.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'What's wrong with you?' звучит обвинительно и может задеть чувства, лучше использовать более деликатные формулировки.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заменять их на 'You don't look well today' или 'Would you like to see a doctor?', чтобы поддержать тактичность в общении.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Фразы-ловушки: чему стоит избегать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болезнях, не раскрывая личных подробностей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Обтекаемые выражения 'I am not feeling well' или 'I have a health issue' позволяют деликатно упомянуть о самочувствии без излишних деталей.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сохраняет приватность и снижает возможное неудобство при обсуждении болезней в публичных или неспециализированных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'I hope you get better soon' выражает искреннее пожелание скорейшего выздоровления без излишней фамильярности.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'Take care' демонстрирует заботу и внимание к состоянию собеседника, сохраняя дружелюбный тон.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выразить сочувствие на английском языке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'Wishing you a speedy recovery' подходит для формального и неформального общения, подчёркивая поддержку.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Уважительные выражения помогают поддерживать эмоциональный комфорт собеседника и укрепляют социальные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использования корректных выражений среди 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выявило преобладание выбора более нейтральных слов, что отражает растущую чувствительность к этике общения среди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'ill' является наиболее предпочитаемым термином, что свидетельствует о тренде на использование вежливого языка.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юмор про болезни неуместен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шутка вызвала обиду
</a:t>
            </a:r>
            <a:pPr algn="l" indent="0" marL="0">
              <a:lnSpc>
                <a:spcPct val="100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собрании шутка о болезни одноклассника вызвала неприятие и смущение. Это подчеркнуло важность избегать юмора на подобные темы в коллективе.
</a:t>
            </a:r>
            <a:endParaRPr lang="en-US" sz="120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группы на неуместный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урока некорректный комментарий о здоровье вызвал неловкость и замешательство в группе, что отвлекло от учебного процесса.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серьёзные диагнозы несовместимы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Шутить о серьезных заболеваниях среди малознакомых людей часто воспринимается как неэтичное поведение, нарушающее нормы уважения и такта.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речи существенно влияет на восприятие разговора о здоровье: уважительная интонация способствует доверию и снижает напряжённость.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Грубое или насмешливое выражение лица может вызвать обиду даже при корректных словах, поэтому важно следить за мимикой.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интонации и невербальных жестов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сигналы, такие как открытые ладони и кивок, выражают поддержку и участие, помогая создать комфортную атмосферу.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термины для описания болезней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английские термины для описания состояния здоровья с их русскими эквивалентами, рекомендованные для корректного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нейтральных терминов помогает избегать стигматизации и поддерживать уважительный диалог о здоровье.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Dictionary, 2022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как слова могут обидеть собеседника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назвал одноклассника 'invalid' вместо более уважительного выражения 'person with disability', что вызвало обиду и напряжённость в группе.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подчёркивает важность внимательного выбора слов, чтобы не задевать чувства других и сохранять дружественную атмосферу.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англоязычной культуре считается неприемлемым раскрывать информацию о диагнозе без явного согласия человека.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личных границ в этом вопросе воспринимается как неуважение и может привести к утрате доверия и социальной изоляции.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важно понимать значение уважения к приватности и аккуратно формулировать вопросы, касающиеся здоровья.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Сознательное соблюдение этих правил поддерживает безопасную и комфортную коммуникацию внутри школьного сообщества.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границы: обсуждение диагноза только с согласия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«May I ask if you feel comfortable sharing?» помогают деликатно узнать о состоянии здоровья, не создавая давления на собеседника.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Уважительные вопросы при неуверенности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коммуникации способствуют сохранению доверия и позволяют поддерживать открытый, но тактичный диалог.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выражений «Would you like to talk about it?» даёт человеку выбор и уважение к его личному пространству.
</a:t>
            </a:r>
            <a:endParaRPr lang="en-US" sz="9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Авторитетные ресурсы для освоения корректной английской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Онлайновые словари и обучающие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 и BBC Learning English предоставляют проверенные определения и примеры использования корректной лексики в различных ситуациях.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Руководства по деликатному общению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 и статьи, посвящённые этике и такту в речи, помогают усваивать нормы уважительного общения и избегать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отмечают улучшение отношений в коллективе при использовании деликатных выражений.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British Council,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уважительный стиль речи существенно снижает конфликты и способствует развитию эмпатии.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 к успешной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вежливых и точных выражений, уважение личных границ и эмпатия помогают подросткам строить доверительные отношения в англоязычной среде.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2026-05-07T05:34:36Z</dcterms:created>
  <dcterms:modified xsi:type="dcterms:W3CDTF">2026-05-07T05:34:36Z</dcterms:modified>
</cp:coreProperties>
</file>