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объединяет миллионы видов, распределённых по царствам, важным для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разнообразие живой природы
</a:t>
            </a:r>
            <a:endParaRPr lang="en-US" sz="44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царств помогает понять разнообразие жизни, структуру и функции организмов. Это основа биологии и экологии, формирующая уважительное отношение к природе и экологическую культуру у школьников.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царства живой природы
</a:t>
            </a:r>
            <a:endParaRPr lang="en-US" sz="3038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живые организмы?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— главные признаки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способны расти и развиваться. Это проявляется на клеточном уровне и влияет на формирование всего организма с момента зарождения до зрелости.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как способ продолжения вида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обладают способностью к размножению, что обеспечивает передачу генетической информации последующим поколениям и поддерживает устойчивость видов.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для поддержания жизнедеятельности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совершают обмен веществ — поглощают питательные вещества и выделяют продукты обмена, что необходимо для энергии и функций организма.
</a:t>
            </a:r>
            <a:endParaRPr lang="en-US" sz="108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— процесс поглощения веществ для получения энергии, необходимой для роста и поддержания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обмен газами, обеспечивающий поступление кислорода и удаление углекислого газа из клеток.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размножение — увеличение массы и количество особей, важные для воспроизводства вида.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раздражители и движение — способность реагировать на изменения среды и перемещаться, обеспечивая выживание.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живого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царства живой природы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первые обитатели планеты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микроорганизмы без ядра, встречающиеся повсюду. Они выполняют функции разложения органических веществ и участвуют в круговороте веществ.
</a:t>
            </a:r>
            <a:endParaRPr lang="en-US" sz="112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— многообразие одноклеточных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включают разные простейшие с ядром в клетках. Они живут в воде и почве, играют роль как продуценты, так и разрушители органики.
</a:t>
            </a:r>
            <a:endParaRPr lang="en-US" sz="1120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растения и животные — сложные царства
</a:t>
            </a:r>
            <a:pPr algn="l" indent="0" marL="0">
              <a:lnSpc>
                <a:spcPct val="130039"/>
              </a:lnSpc>
              <a:buNone/>
            </a:pPr>
            <a:r>
              <a:rPr lang="en-US" sz="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гетеротрофны и разлагают органику. Растения фотосинтезируют, создавая кислород. Животные питаются готовыми веществами и обладают способностью к активному движению.
</a:t>
            </a:r>
            <a:endParaRPr lang="en-US" sz="10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 преимущественно принадлежат царству животных, демонстрируя богатство фауны планеты.
</a:t>
            </a:r>
            <a:endParaRPr lang="en-US" sz="1289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животных среди описанных видов отражает их разнообразие и значимость в экосистемах.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каталоги видов,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видов в основных царствах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 без ядра, населяющие различные среды: вода, почва, воздух и живые организмы.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ключевую роль в разложении органики, фиксации азота и пищеварении у животных и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могут вызывать болезни, представляя как полезные, так и опасные стороны.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бактерий (Монеры)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Протисты: разнообразие и значение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— необычные простейшие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— одноклеточные, способные менять форму и передвигаться с помощью ложноножек. Они питаются мелкими частицами и обитают в пресных водах.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Эвглены — загадочные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Эвглены обладают признаками растений и животных: фотосинтезируют и двигаются при помощи жгутика. Они полезны в биологических исследованиях.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и 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двигаются ресничками и питаются микроскопическими организмами, тогда как малярийный плазмодий — опасный протист, вызывающий заболевание малярию.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04555"/>
            <a:ext cx="3962400" cy="1882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бактериями и протистами отражены в строении клеток, способах питания и передвижения.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ядра и способов передвижения — важные критерии разделения бактерий и протистов.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бактерий и протистов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грибов: важные особенности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скорее разрушители, чем производители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фотосинтезируют и питаются готовыми веществами. Они разлагают органику, играя ключевую роль в поддержании экосистем.
</a:t>
            </a:r>
            <a:endParaRPr lang="en-US" sz="112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формы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грибы, используемые в промышленности и быту, а шампиньоны и мухоморы — многоклеточные с плодовым телом.
</a:t>
            </a:r>
            <a:endParaRPr lang="en-US" sz="1120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грибов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участвуют в круговороте веществ, перерабатывая растительные и животные остатки и способствуя почвообразованию.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гриба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 6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их роль в природе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солнечный свет в энергию посредством фотосинтеза, производя кислород. Это основа жизни многих экосистем, обеспечивающая питание как животным, так и человеку.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растительного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могучих елей до нежных одуванчиков — растения разнообразны по форме и размеру. Они населяют леса, луга и даже влажные места, создавая среду для других организмов.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регулируют климат и поддерживают водный баланс на планете. Их корни удерживают почву и предотвращают эрозию, обеспечивая устойчивость природных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доминируют во всех экосистемах благодаря разнообразию и адаптивности.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растений — покрытосеменные, что подчёркивает их биологическое преимущество и широкое распространение.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растений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животных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 — разнообразие без костей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насекомые, моллюски и черви. Они преобладают по численности и выполняют ключевые экологические функции в пищевых цепях.
</a:t>
            </a:r>
            <a:endParaRPr lang="en-US" sz="112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— животные с позвоночником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птицы, млекопитающие и другие позвоночные обладают сложной структурой и высокой активностью, обеспечивающей поиск пищи и защиту.
</a:t>
            </a:r>
            <a:endParaRPr lang="en-US" sz="1120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Гетеротрофный образ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животные питаются готовыми органическими веществами, что отличает их от растений — производителей собственной пищи через фотосинтез.
</a:t>
            </a:r>
            <a:endParaRPr lang="en-US" sz="12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802026"/>
            <a:ext cx="4094100" cy="19446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различия между растениями и животными по способу питания, подвижности и клеточному строению.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животные занимают разные экологические ниши благодаря принципиальным биологическим отличиям.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биологический справочник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царств растений и животных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обеспечивает стабильность экосистем, позволяя им лучше сопротивляться внешним воздействиям и восстанавливаться после изменений.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 живой природы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создаёт основу для эволюционных процессов и появления новых форм жизни, способных адаптироваться к переменам климатических условий.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является источником продуктов питания, лекарств и сырья для человека, а также вдохновением для научных и технических инноваций.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живую природу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исчезновение мест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приводит к разрушению естественных ареалов многих видов, что вызывает их сокращение и может угрожать их выживанию.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его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нарушает жизненные процессы организмов, ухудшает качество среды и снижает численность видов в экосистемах.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виды — тревожный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виды становятся редкими или исчезают, это сигнализирует об ухудшении экологического состояния и необходимости охраны природы.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содержит информацию о состояниях редких и исчезающих растений и животных для своевременного принятия мер охраны и сохранения.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Ведётся во многих странах, позволяя централизованно мониторить угрозы и формировать эффективные стратегии защиты живой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 списке охраняемых находятся свыше тысячи видов, что подчеркивает важность комплексной работы по сохранению биоразнообразия.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книга: охрана редких видов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живой природе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— гигант леса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— самое высокое дерево на планете, достигающее высоты более 100 метров. Оно служит домом для многих животных и символом устойчивости.
</a:t>
            </a:r>
            <a:endParaRPr lang="en-US" sz="1268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Опёнок — самый большой гриб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опёнка в Орегоне охватывает площадь свыше 800 гектаров, что делает его одним из крупнейших живых организмов на Земле.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бактерии
</a:t>
            </a:r>
            <a:pPr algn="l" indent="0" marL="0">
              <a:lnSpc>
                <a:spcPct val="130039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выживать при температуре кипящей воды в горячих источниках и в глубоководных океанских зонах с высоким давлением.
</a:t>
            </a:r>
            <a:endParaRPr lang="en-US" sz="12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особенностей различных царств позволяет бережно относиться к природе, поддерживать экологический баланс и охранять редкие виды для будущих поколений.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царств живой природы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2026-05-08T09:12:11Z</dcterms:created>
  <dcterms:modified xsi:type="dcterms:W3CDTF">2026-05-08T09:12:11Z</dcterms:modified>
</cp:coreProperties>
</file>