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учитываются в моделях размещения промышленности?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объясняют, почему заводы появляются именно там, где сочетание условий снижает издержки.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промышленности помогает увидеть, как экономика «связывает» природу, население и транспорт. Предприятия не случайны: они формируют промышленные районы и узлы, а в России и мире особенно важны расстояния, ресурсы и инфраструктура.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географы изучают размещение предприятий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Вебер рассматривал размещение как поиск точки с минимальными издержками, прежде всего транспортными и производственными, то есть «куда дешевле всего везти» сырьё и готовую продукцию.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Лёш дополнил подход анализом рынка сбыта: важна не только дорога, но и география покупателей, чтобы выпуск оставался выгодным в определённой зоне.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это связывают с территориальной организацией хозяйства: предприятие размещают там, где ресурсы, труд, транспорт и спрос дают наилучший экономический результат; современные модели добавляют экологию и регулирование.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модели размещения промышленности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563394"/>
            <a:ext cx="4063200" cy="25041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фактор зависит от отрасли: универсальной «одной причины» нет.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«тяжелее» сырьё и энергопотребление, тем сильнее притяжение к ресурсам и сетям; чем выше роль знаний, тем важнее кадры, инфраструктура и кооперация.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экономической географии.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факторы размещения по отраслям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группам факторов из школьного курса (точные доли зависят от отрасли и территории).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чаще всего определяют размещение предприятий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массовых отраслей особенно заметны транспорт и рынок; для наукоёмких — кадровый потенциал. Внутри отрасли фактор может «усиливаться» или «ослабевать».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опираются на разные наборы условий: одно и то же место может быть оптимальным для одного производства и неподходящим для другого.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Металлургия, цементная промышленность, деревообработка и другие производства нередко зависят от того, где добывают или заготавливают исходное сырьё. Если оно занимает большой объём, имеет высокий вес или быстро теряет качество при перевозке, предприятие оказывается рядом с источником.
</a:t>
            </a:r>
            <a:endParaRPr lang="en-US" sz="742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сырьё «тянет» предприятие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 сахарной и консервной промышленности тесно связано с сезонностью и качеством сельскохозяйственной базы. Поэтому заводы тяготеют к аграрным районам и местам заготовки, чтобы уменьшить потери и сократить время от сырья до переработки.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сахар, консервы: производство рядом с заготовкой
</a:t>
            </a:r>
            <a:endParaRPr lang="en-US" sz="975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месторождений, сырьевых баз, лесных массивов и водных ресурсов задаёт «каркас» размещения. На практике предприятия выбирают площадки, где проще обеспечить стабильное снабжение сырьём и где логистика не уничтожает экономию.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месторождения: география ресурсов
</a:t>
            </a:r>
            <a:endParaRPr lang="en-US" sz="123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 и привязка к месторождениям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фактор связан с доступом к железным дорогам, автомагистралям, портам, речным путям, трубопроводам и узлам перевалки. Он особенно важен при перевозках больших объёмов.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имеет не только расстояние: учитывают тарифы, скорость доставки, надёжность маршрутов, наличие складов и контейнерных терминалов, а также возможность быстро менять вид транспорта.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предприятий с регулярными поставками даже небольшое улучшение транспортной доступности сокращает сроки снабжения и снижает издержки за счёт более предсказуемой логистики.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сырьё и топливо приходят вовремя, производство работает стабильнее; значит, транспорт становится частью экономической устойчивости, а не просто «способом перевозки».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фактор и роль логистики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возрастная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производств важны достаточное число работников и демографическая устойчивость. Наличие нужной возрастной группы и стабильный приток кадров снижают риски остановок из‑за дефицита персонала.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профессиональная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рабочей силы определяется уровнем образования и навыками. Для машиностроения, приборостроения, электроники и фармацевтики особенно значимы компетенции, необходимые для точного производства.
</a:t>
            </a:r>
            <a:endParaRPr lang="en-US" sz="1219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колледжей и вузов в 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учебных заведений облегчает подготовку специалистов «под задачи» конкретных предприятий. Это ускоряет адаптацию кадров к оборудованию и технологическим требованиям.
</a:t>
            </a:r>
            <a:endParaRPr lang="en-US" sz="143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специалистов и способность осваивать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Современным предприятиям важны не только текущие навыки, но и способность быстро осваивать новые технологии. Миграция, безработица и условия жизни влияют на то, насколько легко удерживать специалистов.
</a:t>
            </a:r>
            <a:endParaRPr lang="en-US" sz="1219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фактор и качество рабочей силы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сравнение групп издержек (конкретные доли зависят от отрасли и региона).
</a:t>
            </a:r>
            <a:endParaRPr lang="en-US" sz="102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издержек промышленного предприятия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в сырьевых и тяжёлых отраслях заметны сырьё, доставка и энергия, а в наукоёмких сильнее роль труда и компетенций.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площадки меняет структуру затрат: одним производствам выгоднее быть ближе к источнику сырья, другим — к кадрам и потребителю.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Энергоёмкие отрасли опираются на стабильные объёмы дешёвой электроэнергии: перебои повышают риски остановок и издержки.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значимый перебой электроснабжения может сделать энергоёмкий проект экономически невыгодным.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логики для энергоёмких производств (без фиксированной статистики: итог зависит от отрасли, мощности и резервирования).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фактор означает размещение предприятий ближе к крупным городам, агломерациям и районам с высокой плотностью населения. Он особенно заметен в пищевой промышленности, товарах повседневного спроса и строительных материалах.
</a:t>
            </a:r>
            <a:endParaRPr lang="en-US" sz="141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рынку сокращает время доставки, уменьшает потери при перевозке и снижает расходы на хранение. Поэтому часть машиностроения тоже тяготеет к городским агломерациям и транспортным коридорам.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фактор и ориентация на рынок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площадки: от рынка и ресурсов к проверке ограничений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подбора места для размещения предприятия: сравнение вариантов по ключевым критериям и исключение неподходящих участков из‑за «красных линий».
</a:t>
            </a:r>
            <a:endParaRPr lang="en-US" sz="9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территории до решения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близость к жилой застройке, водоёмам, охраняемым территориям и характер ветров. Для многих проектов это уже на старте задаёт рамки допустимой площади и локации.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требований по защите среды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проверяют санитарно-защитные зоны, необходимость очистных сооружений и затраты на утилизацию отходов. Учитывают риск загрязнения воздуха, воды и почв.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Корректировка экономических расчётов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экологические издержки велики, экономическая привлекательность территории снижается. В ряде случаев участок исключают из-за несоответствия обязательным требованиям.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фактор и природные ограничения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включает электросети, водоснабжение, газопроводы, дороги, железнодорожные подъезды, связь, складские комплексы и подготовленные площадки. Чем она лучше, тем быстрее запуск и меньше капитальные затраты.
</a:t>
            </a:r>
            <a:endParaRPr lang="en-US" sz="1311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парки и технопарки ускоряют размещение новых производств: коммуникации уже подведены, а территория инженерно подготовлена. Это уменьшает «время простоя» между решением и началом работы.
</a:t>
            </a:r>
            <a:endParaRPr lang="en-US" sz="1358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инженерная база отсутствует, даже выгодное по сырью и рынку место может оказаться экономически неподходящим. Причина — удорожание строительства и риск срыва сроков из‑за задержек подключения.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как условие промышленного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экономической географии (обобщение учебных моделей размещения), актуальность принципов — по состоянию на современную геоэкономику.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Профили факторов для разных отраслей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у отраслей разные «ядра» факторов. Поэтому даже при одинаковых территориях выбор точки размещения будет различаться по причине структуры издержек.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каждой отрасли складывается из преобладающих потребностей — ресурсов, рынков, компетенций и ограничений. Это делает сравнение территорий целенаправленным, а не универсальным.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24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11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поставщикам и подрядчикам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предприятия располагаются рядом, быстрее решаются вопросы снабжения и выполнения заказов. Это снижает транзакционные издержки и делает производственные циклы более стабильными.
</a:t>
            </a:r>
            <a:endParaRPr lang="en-US" sz="1573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 и технологическая связность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научными организациями и сервисными компаниями ускоряет передачу информации. В результате проще внедрять новые решения, согласовывать стандарты и улучшать качество продукции.
</a:t>
            </a:r>
            <a:endParaRPr lang="en-US" sz="1444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 совместная 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кластере налажены общие транспортные и складские решения, что упрощает взаимодействие между участниками. Кооперация в цепочке добавленной стоимости становится управляемой и быстрее масштабируется.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Тяготение к городам, технопаркам и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Кластеры чаще формируются вокруг крупных городов, технопарков и специализированных районов. Там возникает цепочка «от исследований до выпуска», особенно заметная в машиностроении и высоких технологиях.
</a:t>
            </a:r>
            <a:endParaRPr lang="en-US" sz="1398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Агломерационный эффект и промышленная кооперация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917" y="1497250"/>
            <a:ext cx="3337316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традиционной роли факторов размещения и их современного значения показывает, что приоритеты уточняются: возрастает роль цифровых навыков, цепочек поставок и инвестиционной инфраструктуры.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в экономике меняют акценты: труд и логистика становятся более «технологичными», экология — более требовательной, а инфраструктура — заметно влияет на решения инвесторов.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геоэкономические подходы (учебно-обобщённая логика факторов).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факторов в современной экономике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размещение промышленных предприятий влияют налоговые льготы, особые экономические зоны, субсидии, госпрограммы, технопарки и таможенные режимы. Эти меры меняют экономику проекта и ускоряют старт работ.
</a:t>
            </a:r>
            <a:endParaRPr lang="en-US" sz="1343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может стимулировать развитие территорий через строительство дорог, энергетических объектов и инженерной инфраструктуры. Тем самым снижаются «входные» барьеры: стоимость подключения и сроки подготовки площадки.
</a:t>
            </a:r>
            <a:endParaRPr lang="en-US" sz="1288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бизнеса особенно важны стабильность правил, доступ к кредитам, защита инвестиций и предсказуемость региональной политики. Однако окончательный выбор всё равно опирается на сочетание выгод и качества инфраструктуры.
</a:t>
            </a:r>
            <a:endParaRPr lang="en-US" sz="1329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 инвестиционного климата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модели размещения учитывают не только прибыль, но и устойчивость работы предприятия. Значимые риски связаны с перебоями поставок сырья и колебаниями цен на энергию.
</a:t>
            </a:r>
            <a:endParaRPr lang="en-US" sz="1244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угрозы — дефицит воды, санкционные ограничения, транспортные сбои, климатические воздействия и нехватка кадров. Они способны нарушить производственный график и увеличить издержки даже на «удачных» территориях.
</a:t>
            </a:r>
            <a:endParaRPr lang="en-US" sz="1075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уязвимость, компании закладывают резервные маршруты доставки, используют нескольких поставщиков и часть комплектующих производят локально. Применяются и страховые механизмы для покрытия последствий внешних шоков.
</a:t>
            </a:r>
            <a:endParaRPr lang="en-US" sz="1075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размещение означает более низкую чувствительность к внешним воздействиям. Тогда предприятие быстрее восстанавливается после кризисов и удерживает качество поставок в цепочке добавленной стоимости.
</a:t>
            </a:r>
            <a:endParaRPr lang="en-US" sz="1075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устойчивость цепочек поставок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размещения объединяют природные, экономические, социальные, экологические и институциональные факторы. Для разных отраслей ведущими становятся разные условия, а итоговый выбор определяется минимальными суммарными издержками и приемлемой устойчивостью работы.
</a:t>
            </a:r>
            <a:endParaRPr lang="en-US" sz="1647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размещение промышленности — это баланс факторов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2026-05-14T00:08:53Z</dcterms:created>
  <dcterms:modified xsi:type="dcterms:W3CDTF">2026-05-14T00:08:53Z</dcterms:modified>
</cp:coreProperties>
</file>