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Васильевич Рахманинов: композитор, пианист, дирижёр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Рахманинова соединяет лиризм, силу чувства и блеск фортепиано.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Рахманинов на рубеже эпох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жил в время больших перемен, сохранив традиции русской школы и создав музыку, которую узнают по особой мелодичности и эмоциональной глубине.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71621"/>
            <a:ext cx="204900" cy="18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8388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1826" y="2371621"/>
            <a:ext cx="204900" cy="182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10901" y="2362487"/>
            <a:ext cx="17535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начался путь Рахманинова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Семёново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Рахманинов родился в Новгородской губернии и с детства рос в атмосфере, где внимательно замечали его слух, память и любовь к музыке.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талант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запоминать мелодии и точно повторять услышанное проявилась очень рано. Это помогло ему быстро выделиться среди сверстников.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уроки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занятия музыкой он получил дома. Семья поддерживала его интерес, а регулярные упражнения заложили основу будущего профессионального обучения.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для учёбы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Рахманинов начал серьёзно заниматься в Петербурге и Москве, где получил доступ к сильной музыкальной школе и более строгой подготовке.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Московская консерватория — школа будущего композитора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профессиональная 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Московской консерватории Рахманинов учился у Николая Зверева, Николая Зилоти и Сергея Танеева. Здесь он привык к дисциплине и ежедневной серьёзной работе.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 большому стилю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консерватории он развил пианистическую технику и научился строить крупные музыкальные формы. Эти навыки позже стали основой его собственных сочинений.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встречаются у Рахманинова чаще всего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сочинения для фортепиано и вокальная лирика, а концерты принесли композитору мировую славу.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Рахманинова основано на фортепианной музыке, но его творчество остаётся разнообразным и многожанровым.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каталогу сочинений С. В. Рахманинова; без точной статистики по подсчёту произведений
</a:t>
            </a:r>
            <a:endParaRPr lang="en-US" sz="51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Провал Первой симфонии и творческий кризис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 Первой симфонии в 1897 году прошла неудачно. Резкая критика задела Рахманинова настолько сильно, что он потерял уверенность в себе.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врача Николая Даля помогла ему вернуть спокойствие и веру в собственные силы. Постепенно Рахманинов снова смог работать и писать музыку.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композитор надолго почти перестал сочинять. Творческий кризис стал для него серьёзным испытанием и показал, насколько уязвимым может быть художник.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665716"/>
            <a:ext cx="5253300" cy="1189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Рахманинова и годы создания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несколько ключевых сочинений, которые особенно ярко представляют разные стороны его творчества.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сочинения охватывают разные периоды жизни композитора и показывают его мастерство в крупных музыкальных формах.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Каталог произведений С. В. Рахманинова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концерт стал визитной карточкой Рахманинова. С первых тактов он захватывает слушателя широким размахом и ясной, запоминающейся мелодией.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Фортепианная партия в этом произведении очень сложна. Она требует силы, точности и умения одновременно звучать мощно и певуче.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концерт часто исполняют на больших сценах и конкурсах. Он хорошо показывает и мастерство пианиста, и красоту рахманиновского стиля.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фортепианный концерт — самое знаменитое произведение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чувствами наполнена музыка Рахманинова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часто слышны чередование света и тревоги, а также ощущение простора и внутреннего напряжения.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выделяются мелодичность и лирическое чувство, но драматизм и ностальгия тоже играют важную роль.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Музыковедческое обобщение характерных черт стиля С. В. Рахманинова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Рахманинова: от России к мировой славе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жизни и творческого пути Сергея Васильевича Рахманинова
</a:t>
            </a:r>
            <a:endParaRPr lang="en-US" sz="11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и жизнь за границей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постоянных гастролей он реже писал новые сочинения, чем в России, но именно как пианист получил мировую славу. Концерты в США и Европе сделали его имя международным.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1917 года Рахманинов покинул Россию и сначала жил в Европе. Эмиграция изменила его жизнь: пришлось заново строить карьеру, много ездить и выступать как пианист.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Рахманинов выступал чаще всего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эмиграции особенно выросло число его поездок по большим концертным центрам и музыкальным столицам.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часть выступлений пришлась на США и Европу, что подтверждает международный масштаб его карьеры.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биографическим сведениям о концертной деятельности Рахманинова; значения на диаграмме условные, для сравнения долей.
</a:t>
            </a:r>
            <a:endParaRPr lang="en-US" sz="51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Рахманинов-пианист: особенности исполнения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Рахманинов отличался необычайно крупной техникой: его сильные руки позволяли уверенно брать широкие аккорды и исполнять сложнейшие пассажи без заметного напряжения.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исполнение было очень точным по ритму и стилю, но при этом не холодным. В нём сочетались дисциплина, внутренняя свобода и сильная эмоциональность.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особенно ценили его глубокий, певучий звук. Он умел делать каждую фразу выразительной, словно фортепиано «пело» человеческим голосом.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Рахманинов мог долго играть с одинаковой силой и ясностью, поэтому его концерты производили впечатление мощи. Такая выносливость помогала ему выступать на больших сценах по всему миру.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романсы Рахманинова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романсы показывают, как по-разному композитор передавал настроение через мелодию и вокальную линию.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романсах главную роль играет красивая, запоминающаяся мелодия, а не сложный сюжет.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С. В. Рахманинова; годы создания общеизвестны по музыкальным справочникам и каталогам сочинений.
</a:t>
            </a:r>
            <a:endParaRPr lang="en-US" sz="51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духовных сочинениях Рахманинов обращался к древним церковным напевам, но развивал их по-своему. Благодаря этому музыка звучит торжественно и одновременно очень живо.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Церковная и хоровая музыка Рахманинова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«Всенощное бдение» стало одним из самых известных хоровых произведений русской музыки. В нём особенно заметны глубокое спокойствие, чистота созвучий и красота многоголосия.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Хоровые сочинения Рахманинова ценят за особую атмосферу: они не только передают молитвенное настроение, но и показывают богатство русской певческой традиции.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музыку Рахманинова узнаваемой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черты особенно заметны в его концертах и романсах, где мелодия часто ведёт слушателя от спокойствия к сильному подъёму.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мелодичности, гармонической насыщенности и мощного звучания создаёт неповторимый стиль композитора.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характерных признаков стиля Рахманинова по его наиболее известным сочинениям; значения условные, для сравнения выраженности черт.
</a:t>
            </a:r>
            <a:endParaRPr lang="en-US" sz="51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память о композиторе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его помнят как композитора, пианиста и дирижёра мирового уровня. Место его захоронения на кладбище Кенсико стало символом памяти о музыканте, который сохранил связь с Россией вдали от родины.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Рахманинов провёл в США. Он умер 28 марта 1943 года в Беверли-Хиллз, оставаясь до конца жизни верным русской культуре и родному языку.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Рахманинова звучит и сегодня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остаются востребованными не только на сцене, но и в студиях, где их изучают молодые музыканты.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Рахманинова держится на сочетании яркой мелодики, сценической силы и удобства для исполнения на высоком уровне.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современного использования произведений Рахманинова в концертной практике, обучении и медиакультуре; доли условные.
</a:t>
            </a:r>
            <a:endParaRPr lang="en-US" sz="51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297" y="1836742"/>
            <a:ext cx="339300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6516" y="3151554"/>
            <a:ext cx="296887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29434" y="1836742"/>
            <a:ext cx="339300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29434" y="3151554"/>
            <a:ext cx="339300" cy="3393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Рахманинова на музыку XX века
</a:t>
            </a:r>
            <a:endParaRPr lang="en-US" sz="1823" dirty="0"/>
          </a:p>
        </p:txBody>
      </p:sp>
      <p:sp>
        <p:nvSpPr>
          <p:cNvPr id="1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9" name="Text 2"/>
          <p:cNvSpPr txBox="1"/>
          <p:nvPr/>
        </p:nvSpPr>
        <p:spPr>
          <a:xfrm>
            <a:off x="737719" y="1878575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мелодии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 музыкальных экспериментов Рахманинов напоминал, что красивая и понятная мелодия остаётся сильным художественным средством и может глубоко трогать слушателя.
</a:t>
            </a:r>
            <a:endParaRPr lang="en-US" sz="1000" dirty="0"/>
          </a:p>
        </p:txBody>
      </p:sp>
      <p:sp>
        <p:nvSpPr>
          <p:cNvPr id="20" name="Text 3"/>
          <p:cNvSpPr txBox="1"/>
          <p:nvPr/>
        </p:nvSpPr>
        <p:spPr>
          <a:xfrm>
            <a:off x="737748" y="3193398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 пианистов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концерты и фортепианные пьесы стали важной школой для исполнителей. Они развивают технику, музыкальный слух и умение передавать сильные чувства.
</a:t>
            </a:r>
            <a:endParaRPr lang="en-US" sz="1000" dirty="0"/>
          </a:p>
        </p:txBody>
      </p:sp>
      <p:sp>
        <p:nvSpPr>
          <p:cNvPr id="21" name="Text 4"/>
          <p:cNvSpPr txBox="1"/>
          <p:nvPr/>
        </p:nvSpPr>
        <p:spPr>
          <a:xfrm>
            <a:off x="4431869" y="1878597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романтической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продолжил линию русского романтизма, показав, что выразительность, лирика и широкий размах не устаревают даже тогда, когда меняется музыкальный язык.
</a:t>
            </a:r>
            <a:endParaRPr lang="en-US" sz="1000" dirty="0"/>
          </a:p>
        </p:txBody>
      </p:sp>
      <p:sp>
        <p:nvSpPr>
          <p:cNvPr id="22" name="Text 5"/>
          <p:cNvSpPr txBox="1"/>
          <p:nvPr/>
        </p:nvSpPr>
        <p:spPr>
          <a:xfrm>
            <a:off x="4431869" y="3193403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признание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Рахманинова повлияло на музыкантов во многих странах, потому что его музыка соединяет русскую традицию с понятным и близким людям во всём мире звучанием.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0925" y="606"/>
            <a:ext cx="5193000" cy="51422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Рахманинов: музыка, которая остаётся с нами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Рахманинов сумел соединить русскую музыкальную традицию, яркую мелодию и блестящее мастерство исполнителя. Именно поэтому его произведения по-прежнему волнуют слушателей во всём мире.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2026-05-25T00:33:39Z</dcterms:created>
  <dcterms:modified xsi:type="dcterms:W3CDTF">2026-05-25T00:33:39Z</dcterms:modified>
</cp:coreProperties>
</file>