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Местоимения nobody, no one, none в английском языке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 особенности отрицательных местоимений для точного выражения отрицания.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в английском формировались под влиянием древних языковых традиций, включая латинский и староанглийский, отражая эволюцию способов выражения отрицания в языке.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отрицательных местоимений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обозначает полное отсутствие людей в конкретном контексте и переводится как «никто». Употребляется как подлежащее или дополнение в предложении.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указания, что в ситуации не присутствует ни один человек, подчеркивая отсутствие субъекта.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"Nobody was at home" — акцент на том, что дома никого не было, без выделения группы.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употребление местоимения nobody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означает «никто» и по смыслу сходно с nobody, но чаще встречается в формальной и письменной речи.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исключительно к людям, не используется для неодушевленных предметов или понятий.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 глагол в единственном числе и не допускает слитного написания (форма noone — ошибка).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"No one knew the answer" — выражение отсутствия знания среди людей в официальном стиле.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местоимения no one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полное отсутствие объектов или лиц из указанной группы при употреблении.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выражает отсутствие кого-либо или чего-либо среди конкретной группы, как людей, так и предметов.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Иллюстрируем примеры nobody, no one и none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субъекта: nobody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nobody говорит о том, что никто из неопределенного круга людей не совершил действие. Например, «Nobody called» — никто не позвонил.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отрицательность: no one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текстах предпочтительно использовать no one, указывая на отсутствие конкретных лиц. Пример: «No one arrived» — никто не пришёл.
</a:t>
            </a:r>
            <a:endParaRPr lang="en-US" sz="1035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внутри группы: none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используется, когда говорится об отсутствии кого-либо или чего-либо в ограниченной группе, как в примере: «None of the students left» — никто из студентов не ушёл.
</a:t>
            </a:r>
            <a:endParaRPr lang="en-US" sz="11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всегда требует глагол в единственном числе: корректно — "Nobody knows", некорректно — "Nobody know".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отрицание с nobody недопустимо, то есть нельзя сказать "Nobody didn’t call".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Функционирует как подлежащее: «Nobody came» или как дополнение: «I saw nobody».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употребляется с притяжательными местоимениями или определителями, сохраняя отрицательный смысл самостоятельно.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nobody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относится только к людям и требует глагол в единственном числе, например: «No one was there».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Запрещается слитное написание «noone»; правильная форма — две отдельные части.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формальной письменной речи, включая научные публикации и официальные документы.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правила для no one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может относиться как к людям, так и к неодушевленным предметам, отражая отсутствие из конкретной группы.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согласуется с контекстом — может быть в единственном («None is left») или множественном числе («None are missing»).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используется с предлогом of и существительным во множественном числе: «None of the books are available».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значение определяют выбор числа глагола, что важно для грамматической точности.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 none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иллюстрируют разницу в использовании отрицательных местоимений в различных контекстах.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каждое местоимение подходит для разных контекстов, обеспечивая точность и естественность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примеров употребления nobody, no one и none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nobody преимущественно используется в разговорной речи и неофициальных ситуациях, придавая высказыванию естественную и простую интонацию.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применяется в широком спектре текстов, включая технические и деловые, но преимущественно встречается в письменной речи с оттенком формального стиля.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чаще встречается в официальных документах, научных публикациях и деловой переписке, где требуется высокая степенъ формальности и точность выражения.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различия: разговорный и формальный стиль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nobody в 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British National Corpus демонстрируют, что местоимение nobody чаще всего встречается в разговорных диалогах и повседневной коммуникации, отражая быструю и непринужденную речь.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none в специализированных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преимущественно встречается в научных и технических публикациях, отражая точность и специфичность, необходимую при обсуждении групп и количеств.
</a:t>
            </a:r>
            <a:endParaRPr lang="en-US" sz="98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no one в письменных источниках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занимает второе место по частоте, преимущественно в письменной форме, особенно в официальных текстах, что подчёркивает его уместность в формальном контексте.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Корпусные данные и частотность употребления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значительное доминирование nobody в устной речи и приоритет none в письменных специализированных работах.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выбора местоимений в зависимости от типа коммуникации для адекватного стилистического оформления текста.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 (BNC) и Corpus of Contemporary American English (COCA),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частоты употребления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местоимения nobody, no one или none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корректного употребления отрицательных местоимений в зависимости от контекста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неправильное согласование глагола с местоимениями: например, 'Nobody know' вместо правильного 'Nobody knows'.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написание no one слитно как 'noone' встречается у начинающих изучать английский, что считается орфографической ошибкой.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none с nothing или nobody приводит к смысловым неточностям; примеры: 'None people were present' вместо 'No people' или 'Nobody'.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nobody, no one и none практически не используются в вопросах напрямую.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формируются с помощью местоимений anybody, anyone и any для установления наличия или отсутствия.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 использованием nobody, no one или none появляются в утвердительной форме после вопроса с anybody или anyone.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важно для правильного построения прямых и косвенных отрицательных конструкций в английском языке.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 в вопросительных предложениях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обозначает отсутствие кого-либо или чего-либо из определённой группы и может применяться как к людям, так и к предметам.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указывает на отсутствие вещей или предметов; nobody относится исключительно к отсутствию людей, что отражается в их семантике и контекстах использования.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none, nothing и nobody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none употребляется с количественными уточнениями, например: None of the ten students attended the lecture.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nobody, ни no one не сочетаются с такими конструкциями, поскольку предназначены для обобщённого отрицания без уточнения количества.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Некорректные выражения вроде 'Nobody of my friends' считаются ошибочными и не встречаются в нормативной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 количественными выражениями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'Nobody knows you when you’re down and out' из песни Б. Хопкинса иллюстрирует разговорное употребление nobody в эмоциональном контексте.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'No one can stop us' встречается в мотивационных речах и подчеркивает решимость, используя официально звучащее местоимение no one.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новостных сообщениях фраза 'None of the proposals were accepted' отражает формальный стиль и точность выражения с помощью none.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 уместность тех или иных местоимений в конкретных контекстах англоязычной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аутентичных текстов и СМИ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грамотного выбора отрицательных местоимений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правильное использование nobody, no one и none улучшает выразительность и точность английской речи, минимизируя ошибки и повышая эффективность коммуникации.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2026-05-08T06:14:07Z</dcterms:created>
  <dcterms:modified xsi:type="dcterms:W3CDTF">2026-05-08T06:14:07Z</dcterms:modified>
</cp:coreProperties>
</file>