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4978" y="449775"/>
            <a:ext cx="4412197" cy="442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449775"/>
            <a:ext cx="3766800" cy="15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и климаты Земли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3118500"/>
            <a:ext cx="3766800" cy="176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 атмосфера делает Землю пригодной для 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нагревает Землю неравномерно: у экватора сильнее, у полюсов слабее. На климат также влияют океаны, рельеф, высота и течения, поэтому условия на планете очень разнообразны.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 Земле так по-разному тепло и влажно?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атмосферы Земли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41800" y="1337512"/>
            <a:ext cx="3449700" cy="8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 — главный газ
</a:t>
            </a:r>
            <a:pPr algn="l" indent="0" marL="0">
              <a:lnSpc>
                <a:spcPct val="115000"/>
              </a:lnSpc>
              <a:buNone/>
            </a:pPr>
            <a:r>
              <a:rPr lang="en-US" sz="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Азота в атмосфере больше всего — около 78%. Он почти не поддерживает горение и не используется живыми организмами напрямую, но составляет основу воздушной оболочки планеты.
</a:t>
            </a:r>
            <a:endParaRPr lang="en-US" sz="1031" dirty="0"/>
          </a:p>
        </p:txBody>
      </p:sp>
      <p:sp>
        <p:nvSpPr>
          <p:cNvPr id="11" name="Text 3"/>
          <p:cNvSpPr txBox="1"/>
          <p:nvPr/>
        </p:nvSpPr>
        <p:spPr>
          <a:xfrm>
            <a:off x="941800" y="2509154"/>
            <a:ext cx="34497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для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Кислорода примерно 21%. Он необходим большинству живых существ для дыхания, а также поддерживает горение. Без него жизнь в привычном виде на суше была бы невозможна.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941800" y="3743505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Газы в малых долях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Оставшийся примерно 1% приходится на аргон, углекислый газ, озон и другие газы. Их очень мало, но они заметно влияют на климат, фотосинтез и защиту Земли.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54575" y="1942105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 и 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водяного пара в воздухе постоянно меняется. Именно он помогает образовываться облакам, туманам и осадкам, а также влияет на влажность и теплообмен в атмосфере.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954575" y="3139355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Озон и 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Озон сосредоточен в небольшом количестве, но в верхних слоях атмосферы он особенно важен. Он ослабляет опасное ультрафиолетовое излучение Солнца и защищает живые организмы.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атмосферы по высоте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3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нижний слой атмосферы. Здесь сосредоточено почти всё водяное парообразование, образуются облака, туман и осадки, поэтому именно здесь чаще всего меняется погода.
</a:t>
            </a:r>
            <a:endParaRPr lang="en-US" sz="979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 тропосферы находится стратосфера. В ней расположен озоновый слой, который задерживает опасную часть ультрафиолетовых лучей и делает условия на Земле более безопасными.
</a:t>
            </a:r>
            <a:endParaRPr lang="en-US" sz="955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мезосфере температура снова снижается. Этот слой лежит ещё выше и служит переходной областью между более плотной атмосферой и разреженными верхними слоями.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Термосфера — очень разреженный и разогретый слой. Здесь наблюдаются полярные сияния, а атмосфера постепенно переходит к космическому пространству.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общим закономерностям изменения температуры и давления с высотой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погода меняется быстрее, а воздух становится суше и холоднее.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над уровнем моря, тем ниже температура и давление; поэтому высота заметно влияет на условия жизни.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давление с высотой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311265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0231" y="3154675"/>
            <a:ext cx="113100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58575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 и парниковый эффект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лучи проходят через атмосферу и нагревают земную поверхность. Сама поверхность затем отдаёт часть полученного тепла воздуху, запуская обмен энергией между сушей, океаном и атмосферой.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нагрев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пар, углекислый газ и метан задерживают часть тепла, которое Земля излучает обратно. Благодаря этому воздух возле поверхности остаётся теплее, чем был бы без атмосферы.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Парниковые газы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парниковый эффект не вреден сам по себе. Он помогает поддерживать температуру, при которой может существовать жидкая вода, а значит, и большинство известных организмов.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Естественное тепло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атмосферы Земля была бы значительно холоднее и резче меняла бы температуру днём и ночью. Парниковый эффект делает климат более мягким и устойчивым для живых существ.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для жизни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погода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солнечное тепло запускает круговорот воды и движение воздуха.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799351"/>
            <a:ext cx="4152000" cy="18195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географии, раздел о наблюдении за погодой
</a:t>
            </a:r>
            <a:endParaRPr lang="en-US" sz="993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Метеостанции измеряют несколько элементов погоды одновременно и записывают результаты наблюдений.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элемент погоды имеет свой прибор, поэтому наблюдения можно сравнивать и использовать для прогноза.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погоды и приборы для их измерения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климат: в чём разница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016400" y="1733700"/>
            <a:ext cx="17853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 — здесь и сейчас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описывает состояние атмосферы в конкретном месте в данный момент или в течение короткого времени. Она может быстро измениться уже через несколько часов.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916675" y="1733700"/>
            <a:ext cx="17853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 — многолетняя норма
</a:t>
            </a:r>
            <a:pPr algn="l" indent="0" marL="0">
              <a:lnSpc>
                <a:spcPct val="115000"/>
              </a:lnSpc>
              <a:buNone/>
            </a:pPr>
            <a:r>
              <a:rPr lang="en-US" sz="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показывает, какие условия обычно повторяются на территории год за годом. Его определяют по длительным наблюдениям, чаще всего не менее чем за 30 лет.
</a:t>
            </a:r>
            <a:endParaRPr lang="en-US" sz="1060" dirty="0"/>
          </a:p>
        </p:txBody>
      </p:sp>
      <p:sp>
        <p:nvSpPr>
          <p:cNvPr id="9" name="Text 4"/>
          <p:cNvSpPr txBox="1"/>
          <p:nvPr/>
        </p:nvSpPr>
        <p:spPr>
          <a:xfrm>
            <a:off x="6816950" y="1733700"/>
            <a:ext cx="17853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дни не всё решают
</a:t>
            </a:r>
            <a:pPr algn="l" indent="0" marL="0">
              <a:lnSpc>
                <a:spcPct val="115000"/>
              </a:lnSpc>
              <a:buNone/>
            </a:pPr>
            <a:r>
              <a:rPr lang="en-US" sz="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дождливый день, морозная неделя или жаркое лето ещё не меняют климат. Такие события лишь становятся частью общей статистики и помогают точнее его описать.
</a:t>
            </a:r>
            <a:endParaRPr lang="en-US" sz="106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распределения климатических поясов Земли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Пояса сменяются от экватора к полюсам, образуя широкие природные области с разными условиями.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поясов связано с неравномерным получением солнечного тепла: ближе к экватору теплее, к полюсам холоднее.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Земли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Экваториальный мир влажных лесов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День, который не 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экватора солнечное тепло поступает почти весь год одинаково, поэтому здесь не бывает настоящей зимы или прохладной осени. Воздух остаётся тёплым и очень влажным, а небо часто закрывают плотные облака, из которых быстро проливаются сильные ливни.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под постоянным дождём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вечнозелёные леса растут так густо, что под их кронами почти не видно земли. Листья блестят после дождя, стволы оплетены лианами, а по ветвям и среди корней постоянно движется множество насекомых, птиц и обезьян.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зелёная полоса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Экваториальный климат характерен для бассейна Амазонки, Центральной Африки и островов Юго-Восточной Азии. Именно здесь природа особенно богата: постоянное тепло и влага создают условия для очень быстрого роста растений в течение всего года.
</a:t>
            </a:r>
            <a:endParaRPr lang="en-US" sz="102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1353" y="1550375"/>
            <a:ext cx="2570244" cy="3122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Тропический и сухой климат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без дождей
</a:t>
            </a:r>
            <a:pPr algn="l" indent="0" marL="0">
              <a:lnSpc>
                <a:spcPct val="115000"/>
              </a:lnSpc>
              <a:buNone/>
            </a:pPr>
            <a:r>
              <a:rPr lang="en-US" sz="3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тропических районах воздух часто остаётся очень тёплым или жарким, но осадки выпадают редко. Из-за нехватки влаги растительность разрежена, а почвы нередко бывают сухими и бедными органическими веществами.
</a:t>
            </a:r>
            <a:endParaRPr lang="en-US" sz="881" dirty="0"/>
          </a:p>
        </p:txBody>
      </p:sp>
      <p:sp>
        <p:nvSpPr>
          <p:cNvPr id="10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днём и ночью
</a:t>
            </a:r>
            <a:pPr algn="l" indent="0" marL="0">
              <a:lnSpc>
                <a:spcPct val="115000"/>
              </a:lnSpc>
              <a:buNone/>
            </a:pPr>
            <a:r>
              <a:rPr lang="en-US" sz="3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пустынях поверхность сильно нагревается днём, а после захода солнца быстро отдаёт тепло. Поэтому суточные колебания температуры здесь особенно заметны, хотя годовое количество осадков остаётся очень небольшим.
</a:t>
            </a:r>
            <a:endParaRPr lang="en-US" sz="871" dirty="0"/>
          </a:p>
        </p:txBody>
      </p:sp>
      <p:sp>
        <p:nvSpPr>
          <p:cNvPr id="11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 и Австралия
</a:t>
            </a:r>
            <a:pPr algn="l" indent="0" marL="0">
              <a:lnSpc>
                <a:spcPct val="115000"/>
              </a:lnSpc>
              <a:buNone/>
            </a:pPr>
            <a:r>
              <a:rPr lang="en-US" sz="3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пустыни есть в Сахаре, Аравийской пустыне и внутренних районах Австралии. Эти территории отличаются редкими растениями, песчаными или каменистыми ландшафтами и постоянной нехваткой воды для людей и животных.
</a:t>
            </a:r>
            <a:endParaRPr lang="en-US" sz="864" dirty="0"/>
          </a:p>
        </p:txBody>
      </p:sp>
      <p:sp>
        <p:nvSpPr>
          <p:cNvPr id="12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 соседству с засухой
</a:t>
            </a:r>
            <a:pPr algn="l" indent="0" marL="0">
              <a:lnSpc>
                <a:spcPct val="115000"/>
              </a:lnSpc>
              <a:buNone/>
            </a:pPr>
            <a:r>
              <a:rPr lang="en-US" sz="3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сухом климате люди стараются экономно расходовать воду, строят жильё с защитой от перегрева и часто выбирают устойчивые к засухе культуры. Здесь особенно важны тень, запас воды и приспособленность к жаре.
</a:t>
            </a:r>
            <a:endParaRPr lang="en-US" sz="91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теме «Атмосфера и климат Земли»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 экватора, тем меньше солнечная энергия нагревает поверхность. Это связано не только с углом падения лучей, но и с большей толщиной пути света в атмосфере.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устойчивое снижение температуры к полюсам; именно поэтому климатические пояса сменяют друг друга почти симметрично по широте.
</a:t>
            </a:r>
            <a:endParaRPr lang="en-US" sz="1188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температура от экватора к полюсам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времён года в умеренном климате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7000" y="28967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поднимается выше, дни становятся длиннее, снег тает, а растения начинают быстро расти. Погода ещё неустойчива, поэтому тёплые дни могут сменяться похолоданиями.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1327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тёплый сезон, когда температура повышается, а растения активно цветут и плодоносят. В разных районах лето может быть влажным или засушливым.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14525" y="28878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постепенно снижается, листья меняют окраску и опадают, а солнечного тепла становится меньше. Часто усиливаются ветры, туманы и затяжные дожди.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2692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Наступает самый холодный период года, нередко со снегом и морозами. Дни короткие, а природа как бы замирает до следующего потепления.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1812357"/>
            <a:ext cx="4152000" cy="18195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теме «Климатообразующие факторы»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главные природные условия, которые вместе формируют климат территории.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климат не объясняется только широтой: решающее значение имеют также океан, рельеф, течения и движение воздушных масс.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которые влияют на климат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323"/>
            <a:ext cx="2700000" cy="22623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87" y="977323"/>
            <a:ext cx="2700000" cy="22623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400" y="977323"/>
            <a:ext cx="2700000" cy="22623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массы рождаются над разными поверхностями Земли — океанами, материками, пустынями и льдами. Поэтому одни из них несут влажность и мягкую погоду, а другие приносят сухой и более контрастный воздух.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с характером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Пассаты, западные ветры и другие постоянные ветры действуют как огромные воздушные дороги. Они перемещают тепло и влагу на большие расстояния, из-за чего погода на побережьях и в глубине материков заметно различается.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над планетой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над территорией долго господствует один тип воздушной массы, климатические условия становятся более устойчивыми. Но при смене ветров погода может быстро измениться: влажный воздух приносит облака, а сухой — ясное небо.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меняется привычный сценарий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переносит тепло и влагу по планете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климат превращается в природные зоны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тепло и влага определяют почвы, растительность, животных и условия жизни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темы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климатах люди по-разному строят дома, выбирают одежду и организуют хозяйство. Особенно заметны отличия там, где есть мороз, засуха, сильные осадки или сезонные снегопады.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сильно климат влияет на жильё и сельское хозяйство, потому что именно они напрямую зависят от температуры, воды и устойчивости погоды.
</a:t>
            </a:r>
            <a:endParaRPr lang="en-US" sz="1188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климат влияет на жизнь людей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в наши дни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температура Земли постепенно повышается, поэтому во многих регионах чаще наблюдаются жаркие периоды, засухи и сильные ливни. Такие изменения заметны уже не только в отдельных странах, но и в глобальном масштабе.
</a:t>
            </a:r>
            <a:endParaRPr lang="en-US" sz="887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3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вклад вносят парниковые газы, которые накапливаются из-за сжигания угля, нефти и газа. Дополнительную роль играет вырубка лесов, уменьшающая способность природы поглощать углекислый газ.
</a:t>
            </a:r>
            <a:endParaRPr lang="en-US" sz="942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особенно уязвима
</a:t>
            </a:r>
            <a:pPr algn="l" indent="0" marL="0">
              <a:lnSpc>
                <a:spcPct val="115000"/>
              </a:lnSpc>
              <a:buNone/>
            </a:pPr>
            <a:r>
              <a:rPr lang="en-US" sz="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Арктике потепление идёт быстрее, чем во многих других районах. Морской лёд сокращается, а вместе с ним меняются условия жизни для животных, растений и людей, живущих на Севере.
</a:t>
            </a:r>
            <a:endParaRPr lang="en-US" sz="990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сделать
</a:t>
            </a:r>
            <a:pPr algn="l" indent="0" marL="0">
              <a:lnSpc>
                <a:spcPct val="115000"/>
              </a:lnSpc>
              <a:buNone/>
            </a:pPr>
            <a:r>
              <a:rPr lang="en-US" sz="3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причин изменения климата помогает бережнее относиться к энергии, лесам и природным ресурсам. Чем раньше люди начнут снижать нагрузку на атмосферу, тем легче будет замедлить негативные последствия.
</a:t>
            </a:r>
            <a:endParaRPr lang="en-US" sz="90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атмосфера и климат важны для жизни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защищает Землю и удерживает тепло, а климат распределяет его по планете, создавая разные природные зоны. Понимание этих связей помогает объяснить и погоду, и жизнь человека, и изменения в природе.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2026-06-02T13:55:38Z</dcterms:created>
  <dcterms:modified xsi:type="dcterms:W3CDTF">2026-06-02T13:55:38Z</dcterms:modified>
</cp:coreProperties>
</file>