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Насекомые – многообразие и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56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самая многочисленная группа животных, важные для природы и человека.
</a:t>
            </a:r>
            <a:endParaRPr lang="en-US" sz="336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исследований насекомых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появились около 400 миллионов лет назад. С XVII века наука о насекомых развивается благодаря микроскопам и систематике, раскрывая их роль в экосистемах.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насекомых в животном мире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принадлежат к типу Членистоногие, обладают наружным хитиновым скелетом и сегментированным телом с тремя парами ног.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включают жуков, бабочек, перепончатокрылых и двукрылых, каждый характеризуется уникальными чертами и образом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насекомых — наличие усиков и разнообразие форм тела, что помогает им адаптироваться к различным средам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насекомых: основные признаки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тела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конечности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насекомого делится на три части: голову, грудь и брюшко. Такая структура обеспечивает разделение функций и подвижность.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оснащена глазами, усиками и ротовым аппаратом, на груди крепятся три пары ног и крылья, если они есть.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окраска: от гигантов до микроскопических форм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насекомых варьируются от менее 0,2 мм у паразитических ос до 20 см у палочника Megaloprepus caerulatus.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насекомых может служить для маскировки, позволяя сливаться с окружающей средой и избегать хищников.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цвета, как у божьих коровок, выполняют предупреждающую функцию, отпугивая возможных врагов.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привлекают опылителей с помощью ярких узоров и цветов на теле или крыльях.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насекомых: разнообразие и адаптации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видов обитает в почве, где они перерабатывают органику и улучшают структуру грунта. Эти насекомые важны для плодородия и экосистем.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почвенного слоя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приспособились к жизни в пресной и солёной воде, например водомерки и некоторые комары, играя роль в пищевых цепях водоемов.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прибрежные насекомые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холодных арктических условиях насекомые находят способы выживания, используя антифризные вещества и снижая активность в зимний период.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арктических регионов
</a:t>
            </a:r>
            <a:endParaRPr lang="en-US" sz="13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Питание: растительноядные, хищники и паразиты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насекомые, такие как тля и саранча, питаются соками и тканями растений, существенно влияя на сельское хозяйство.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например стрекозы и божьи коровки, контролируют численность вредителей, поддерживая баланс в экосистемах.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виды, такие как комары и вши, используют других животных в качестве хозяев, иногда распространяя болезни.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основных отрядов насекомых по численности видов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составляют более половины описанных видов насекомых, что подчёркивает их разнообразие и экологическое 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сосредоточено в нескольких отрядах, отражая их адаптивный успех и эволюционное разнообразие.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энциклопедия животных,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 полным превращением включает стадии яйца, личинки, куколки и взрослой особи, как у бабочек, обеспечивая смену форм и сред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неполном превращении, у насекомых как кузнечики, отсутствует стадия куколки, и личинка напоминает взрослую форму, что отражает другой путь развития.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и способы размножения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насекомых-опылителей для растений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Насекомые-опылители, такие как пчёлы и бабочки, переносят пыльцу, способствуя перекрёстному опылению и повышая разнообразие растений.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70% культур сельского хозяйства зависят от опыления насекомыми, что напрямую влияет на урожайность и качество продуктов.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успешного опыления включают повышение плодоношения яблонь и подсолнечника, благодаря действиям пчёл и других опылителей.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враги урожая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является одним из самых известных вредителей картофельных полей. Его личинки и взрослые особи питаются листьями, значительно снижая урожайность и приводя к экономическим потерям сельскохозяйственных предприятий.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жук: опасность для картофеля
</a:t>
            </a:r>
            <a:endParaRPr lang="en-US" sz="1203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нашествия саранчи могут полностью уничтожить посевы зерновых и овощных культур. Эти насекомые способны быстро размножаться и мигрировать, что усложняет контроль за их численностью и защиту урожая.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Вредоносное нападение саранчи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экосистемы: переработчики и санитары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Жуки-навозники питаются экскрементами животных, ускоряя разложение органики и насыщая почву полезными веществами. Это способствует улучшению плодородия и поддержанию экосистемы в равновесии.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Жуки-навозники и их роль в очищении среды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эффективно разрушают древесину и растительные остатки, возвращая органику в почву. Их деятельность ускоряет круговорот веществ и формирование новых слоёв почвы, что жизненно важно для экосистем.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– важные разрушители растительных остатков
</a:t>
            </a:r>
            <a:endParaRPr lang="en-US" sz="13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7972" y="1736425"/>
            <a:ext cx="3213106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насекомых в жизни человека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области применения насекомых и их вклад в различные сферы человеческой деятельности.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насекомых для человека заметно превышает возможный ущерб и охватывает важнейшие сферы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энциклопедия животных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рекорды: самые крупные, быстрые и долгоживущие насекомые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палочников достигает длины до 56 см, что делает его самым длинным насекомым на Земле. Его тело напоминает тонкую веточку, что помогает маскироваться в природе.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Phobaeticus chani — гигант среди насекомых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способны развивать скорость до 50 км/ч в полёте, что позволяет им эффективно охотиться и уклоняться от хищников. Это одни из самых быстрых летающих насекомых.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 Anax junius — настоящий скоростной чемпион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этого насекомого проводит в земле до 17 лет, питаясь соками корней, прежде чем выйти и превратиться во взрослую особь. Такой жизненный цикл уникален среди насекомых.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Цикада Magicicada: многолетний подземный житель
</a:t>
            </a:r>
            <a:endParaRPr lang="en-US" sz="8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и мимикрия у насекомых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поразительно похожи на листья и ветки, что делает их почти невидимыми для хищников. Такое приспособление помогает им успешно охотиться и выживать.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Богомолы и палочники: природные мастера маскировки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крыльях этой бабочки изображены рисунки, напоминающие глаза совы. Это отпугивает потенциальных врагов, позволяя насекомому избежать нападения.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Бабочка-совка с глазами хищника на крыльях
</a:t>
            </a:r>
            <a:endParaRPr lang="en-US" sz="13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особей может насчитывать одна колония термитов, демонстрируя высокий уровень социальной организации и сотрудничества
</a:t>
            </a:r>
            <a:endParaRPr lang="en-US" sz="1716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социальных насекомых характеризуются чётким разделением труда и совместной защитой потомства. Такая организация обеспечивает эффективность выживания и развитие сложных сооружений.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исследования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насекомых и человека: полезные и опасные виды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играют важную роль в сельском хозяйстве, обеспечивая опыление растений и производя ценные продукты — мёд и воск, которые широко используются в пищевой и косметической промышленности.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Пчёлы: производители мёда и воска
</a:t>
            </a:r>
            <a:endParaRPr lang="en-US" sz="905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Шёлкопряды создают прочные коконы, из которых получают натуральный шёлк. Этот материал ценится за свою мягкость и долговечность в текстильной индустрии.
</a:t>
            </a:r>
            <a:endParaRPr lang="en-US" sz="841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Шелкопряды: источник натурального шёлка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насекомые, такие как комары и вши, являются переносчиками болезней — малярии и тифа. Это представляет угрозу здоровью человека и требует мер профилактики.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и вши – переносчики опасных заболеваний
</a:t>
            </a:r>
            <a:endParaRPr lang="en-US" sz="8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насекомых: профессии и увлечения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 изучают биологию, поведение и экологию насекомых, работают в лабораториях и проводят полевые исследования для расширения научных знаний.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полевых станциях специалисты ведут наблюдения за насекомыми в естественной среде, что помогает выявлять изменения в экосистемах и закономерности развития видов.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и взрослые увлекаются сбором насекомых для коллекций, участвуют в конкурсах и олимпиадах по биологии, развивая интерес к естественным наукам.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насекомых способствует пониманию экологических процессов и помогает разрабатывать методы биологической защиты растений и сохранения природы.
</a:t>
            </a:r>
            <a:endParaRPr lang="en-US" sz="11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многообразию насекомых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применение химикатов в сельском хозяйстве приводит к снижению популяций многих видов насекомых, в том числе полезных опылителей, что негативно сказывается на экосистемах.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инсектицидов на численность насекомых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лесов, загрязнение вод и изменение климата сокращают ареалы обитания насекомых и вызывают уменьшение видового разнообразия во многих регионах мира.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естественной среды обитания и климатические изменения
</a:t>
            </a:r>
            <a:endParaRPr lang="en-US" sz="13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обеспечивают баланс в природе и поддерживают важные процессы, включая опыление и разложение. Их сохранение требует ответственного отношения и охраны окружающей среды для будущих поколений.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насекомых и важность их защиты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2026-05-07T14:17:27Z</dcterms:created>
  <dcterms:modified xsi:type="dcterms:W3CDTF">2026-05-07T14:17:27Z</dcterms:modified>
</cp:coreProperties>
</file>