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первопроходцы: люди, которые открывали новые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люди шли туда, где ещё не было карт и дорог.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Первопроходцы отправлялись туда, где почти никто не бывал. Они искали новые пути, земли для жизни и торговли, а ещё узнавали, что скрывают реки, леса и холодные края.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первопроходцы и зачем они шли вперёд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 и начало освоения Сибири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Урал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1580-х годах Ермак Тимофеевич повёл свой отряд через Уральские горы. Это был опасный путь, но именно он открыл русским людям дорогу в Сибирь.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Иртышу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через горы отряд вышел к реке Иртыш. Здесь путешественники увидели новые земли, большие пространства и поняли, насколько огромна эта часть страны.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больших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Ермака стал важным началом освоения Сибири. После него стали появляться новые отряды, которые шли дальше, строили укрепления и изучали далёкие места.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были главными дорогами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 Енисей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большим рекам легче было двигаться вглубь страны. Вода помогала быстрее перевозить людей, еду, оружие и тяжёлые вещи, которые пешком тащить совсем непросто.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первопроходцы часто ехали по льду на санях. Такой путь был холодным и скользким, зато иногда он становился единственной дорогой через леса и болота.
</a:t>
            </a:r>
            <a:endParaRPr lang="en-US" sz="135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 и струги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люди строили лодки и струги, чтобы плыть по реке. Эти суда были простыми, но надёжными и помогали проходить длинные расстояния.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и Лена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Лена и Амур тоже стали важными путями. Благодаря им землепроходцы могли открывать новые места, делать остановки и записывать сведения о природе.
</a:t>
            </a:r>
            <a:endParaRPr lang="en-US" sz="12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 и путь к самому востоку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вокруг Чукотки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1648 году Семён Дежнёв отправился в опасное плавание вдоль северо-восточных берегов. Его путь был трудным и холодным, но именно он показал, что за этими землями есть море и новые пространства. Это открытие стало очень важным для карты страны.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Разделённые материки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Дежнёва помог людям понять, что Азия и Америка не соединяются сушей. Между ними есть вода, а значит, это разные части света. Для своего времени такое знание было настоящим открытием, почти как находка спрятанного секрета природы.
</a:t>
            </a:r>
            <a:endParaRPr lang="en-US" sz="9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Поярков и река Амур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1643 год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Поярков отправился в дальний поход к реке Амур. Перед ним лежали неизвестные земли, где нужно было самому находить путь и запасы.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Амура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описывал реки, леса и людей, живших по берегам. Он собирал сведения, которые потом помогали лучше понимать этот край.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 трудностями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оказался очень тяжёлым из-за холода, голода и длинной дороги. Но собранные знания стали важными для будущих путешествий и карт.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Ерофей Хабаров и Приамурье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сведения о крае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Хабаров внимательно описывал берега Амура, дороги и удобные места для остановок. Его записи помогали другим людям лучше понимать, где можно идти и где стоит задержаться.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опора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отмечал места, подходящие для острогов — небольших крепостей. Такие укрепления защищали людей, помогали отдыхать в дороге и становились опорными пунктами в новых землях.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названии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 честь Ерофея Хабарова назвали город Хабаровск. Это имя напоминает о человеке, который помог людям узнать и освоить Приамурье.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1639 год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Москвитин первым из русских людей вышел к Охотскому морю.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показало, что на востоке России есть большое холодное море и новые морские пути.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походе Ивана Москвитина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Бекетов и новые города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острогов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Бекетов ставил остроги — небольшие крепости, которые помогали удерживать новые земли. В них можно было укрыться, отдохнуть и защититься от опасности.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часто вырастали в большие поселения. Сначала это были простые крепости из дерева, а потом вокруг них появлялись дома, дороги и жизнь.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 и Чита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именем Бекетова связаны первые укрепления на месте будущих Якутска и Читы. Такие пункты становились важными остановками для людей, идущих всё дальше на восток.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освоению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Бекетова помогала не только путешествовать, но и закрепляться на новых местах. Без таких опорных пунктов дальние походы были бы почти невозможны.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знаменитые имена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 в отряде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походах вместе шли казаки, охотники, плотники и переводчики. Каждый делал своё дело, и без этой дружной команды путь был бы гораздо труднее.
</a:t>
            </a:r>
            <a:endParaRPr lang="en-US" sz="138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 и запас еды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участники строили лодки и струги, другие добывали рыбу и зверя. Благодаря их работе отряд мог двигаться дальше и не оставаться голодным.
</a:t>
            </a:r>
            <a:endParaRPr lang="en-US" sz="138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местными жителями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помогали понимать речь местных народов. Это было важно для обмена новостями, просьбами и сведениями о реках, тропах и зимовьях.
</a:t>
            </a:r>
            <a:endParaRPr lang="en-US" sz="138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первопроходцев удавалось только тогда, когда все помогали друг другу. В такой команде у каждого была важная и очень нужная роль.
</a:t>
            </a:r>
            <a:endParaRPr lang="en-US" sz="15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первопроходца шаг за шагом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русских первопроходцев начинались в острогах и часто шли через реки, зимовья и встречи с новыми землями.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ждали в дороге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первопроходцев часто встречали сильный холод и колючий ветер. Нужно было беречь руки, лицо и силы, иначе даже короткая остановка становилась испытанием.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Бурные реки, топкие берега и болота замедляли движение. Иногда приходилось строить лодки, обходить опасные места или ждать, пока путь станет хоть немного безопаснее.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нехватка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Еды с собой брали немного, а путь мог затянуться на недели. Когда хлеб и крупа заканчивались, отряд спасали осторожность, умение экономить и взаимная поддержка.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быть начеку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внимательность помогали заметить трещины во льду, непогоду или усталость товарищей. В таких походах смелость без осторожности была бы бесполезной.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у костра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пути отряд останавливался у реки и разводил костёр. К ним подходили местные жители, и начинался осторожный разговор. Люди показывали удобные переправы, тропы и места, где можно переждать непогоду.
</a:t>
            </a:r>
            <a:endParaRPr lang="en-US" sz="928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спасали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внимательно слушали рассказы о рыбных местах, зимних стоянках и опасных порогах. Такая помощь была очень важна, потому что в незнакомой стране легко сбиться с дороги. Для первопроходца добрый совет иногда ценился выше мешка с хлебом.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знакомства и уважение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происходили по-разному: где-то спокойно, а где-то с тревогой и недоверием. Но постепенно люди узнавали друг друга лучше, обменивались новостями и учились понимать соседей. Так огромные северные и восточные земли становились понятнее.
</a:t>
            </a:r>
            <a:endParaRPr lang="en-US" sz="89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первопроходцы встречались с жителями новых земель
</a:t>
            </a:r>
            <a:endParaRPr lang="en-US" sz="22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России становилась точнее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Собирали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похода участники записывали названия рек, гор, островов и поселений. Они старались не пропустить важные ориентиры, чтобы другие люди могли пройти тем же путём.
</a:t>
            </a:r>
            <a:endParaRPr lang="en-US" sz="1572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Сравнивали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 отмечали, сколько дней занял путь, где было легче идти и где встречались опасные места. Такие заметки помогали делать чертежи более точными.
</a:t>
            </a:r>
            <a:endParaRPr lang="en-US" sz="1572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 новые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собранным данным составляли карты и описания земель. Постепенно на них появлялось всё больше рек, морей, гор и дорог, и страна становилась виднее словно на ладони.
</a:t>
            </a:r>
            <a:endParaRPr lang="en-US" sz="15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первопроходцы в Арктике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ледяным морям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Поморы и мореходы смело выходили в северные воды к Новой Земле и устьям рек. Им приходилось читать лёд как книжку, чтобы не попасть в беду.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северный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людей встречали холод, туманы и длинная зима. Но именно здесь находили удобные места для промысла, стоянок и морских переходов.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помогал всем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ветрах, льдах и островах передавались от моряка к моряку. Без такого опыта путь по Арктике был бы почти невозможен, даже для очень смелых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открытия первопроходцев были важны
</a:t>
            </a:r>
            <a:endParaRPr lang="en-US" sz="2789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становилась известнее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помогли узнать, какие земли находятся далеко от старых городов. Люди впервые увидели, насколько велика страна и сколько в ней разных природных районов.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перевалы и морские дороги стали частью сообщения между далёкими местами. По ним было легче перевозить людей, товары и новости.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Основывались города и остроги
</a:t>
            </a:r>
            <a:pPr algn="l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путь становился важным и удобным, появлялись крепости и поселения. Они защищали дорогу, помогали жить рядом с новыми землями и постепенно превращались в города.
</a:t>
            </a:r>
            <a:endParaRPr lang="en-US" sz="1503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торговля и промыслы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земли становились понятнее, люди смелее занимались торговлей, охотой и рыболовством. Так походы первопроходцев приносили пользу не только исследователям, но и всей стране.
</a:t>
            </a:r>
            <a:endParaRPr lang="en-US" sz="14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первопроходцах сегодня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на карте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можем увидеть имена первопроходцев в названиях городов, мысов и улиц. Например, Хабаровск и мыс Дежнёва напоминают о людях, которые шли в неизвестность. Даже обычная табличка на улице может хранить большую историю.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старые карты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бережно хранят старинные карты, записи и вещи, связанные с походами. На них видно, как постепенно становилась точнее карта страны. Такие экспонаты помогают представить, каким трудным был путь первых исследователей.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настоящего первопроходца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Первопроходец не должен был пугаться неизвестности. Ему приходилось идти туда, где никто из его знакомых ещё не бывал, и верить, что путь можно пройти до конца.
</a:t>
            </a:r>
            <a:endParaRPr lang="en-US" sz="1447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каждый помогал товарищам: кто-то грёб, кто-то чинил лодку, кто-то добывал еду. Команда спасала отряд лучше любого громкого слова.
</a:t>
            </a:r>
            <a:endParaRPr lang="en-US" sz="1556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выносливость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могла длиться очень долго, а погода часто проверяла людей на прочность. Без терпения и сил невозможно было идти день за днём и не сдаваться на полпути.
</a:t>
            </a:r>
            <a:endParaRPr lang="en-US" sz="1447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внимательно смотрели на реки, леса и лёд, потому что от них зависела жизнь. Осторожность и уважение к природе помогали не потеряться и не попасть в беду.
</a:t>
            </a:r>
            <a:endParaRPr lang="en-US" sz="14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1887" y="1111173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14773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618373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596623"/>
            <a:ext cx="391500" cy="39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имена русских первопроходцев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 стал одним из самых известных людей, с которых началось освоение Сибири. Его поход через Урал открыл дорогу к огромным сибирским землям.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 прошёл морем вокруг Чукотки и показал, что Азия и Америка разделены водой. Его путь вошёл в историю дальних северных открытий.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Поярков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Поярков исследовал земли у Амура и собрал важные сведения о природе и людях. Его поход был очень тяжёлым, но полезным для будущих карт.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Москвитин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Москвитин первым из русских людей вышел к Охотскому морю. Это открытие помогло узнать, что на востоке страны есть большое холодное море.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Ерофей Хабаров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Ерофей Хабаров продолжил изучение Приамурья и записывал, где удобно жить и строить укрепления. Его имя сохранилось в названии города Хабаровска.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люди, которые расширили границы знания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первопроходцы помогли узнать Сибирь, Дальний Восток и северные моря. Их трудные походы превратились в карты, города и новые дороги, а память о них осталась в истории страны.
</a:t>
            </a:r>
            <a:endParaRPr lang="en-US" sz="33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2026-05-26T08:23:23Z</dcterms:created>
  <dcterms:modified xsi:type="dcterms:W3CDTF">2026-05-26T08:23:23Z</dcterms:modified>
</cp:coreProperties>
</file>