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Субрегионы Африки: пространство, различия, взаимосвязи
</a:t>
            </a:r>
            <a:endParaRPr lang="en-US" sz="3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как континент контрастов: пять субрегионов и множество связей.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Африку делят на субрегионы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Региональный подход помогает увидеть, как природные условия, история и хозяйство по-разному формируют жизнь стран Африки, и почему континент удобнее изучать по крупным пространственным блокам, а не как единое целое.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пяти субрегионов Африки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соотнести политические границы с крупнейшими городами и увидеть, где сосредоточены административные, транспортные и экономические узлы континента.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Сахара, бассейн Конго, долина Нила и Калахари разделяют пространство Африки не только физически, но и по направлению расселения, хозяйственной активности и связям между регионами.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выход к морю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Атлантическое и Индийское побережья усиливают внешние связи, тогда как внутренние районы чаще зависят от речных путей, сухопутных коридоров и транзитных маршрутов.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освоение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карте заметно, что одни территории густо заселены и активно урбанизированы, а другие остаются малонаселёнными из-за пустынь, лесов или удалённости от торговых путей.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субрегионов показывает, что природные условия и исторический опыт напрямую влияют на специализацию: от добычи сырья до торговли, сельского хозяйства и услуг.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субрегионов по классификации ООН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ООН позволяет сравнивать страны Африки в устойчивых региональных группах и учитывать не только географию, но и историко-культурные связи.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субрегионов отражает не только положение на карте, но и устойчивые связи между странами, сформированные историей, языками и торговыми маршрутами.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ООН по субрегионам Африки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Африка: средиземноморский и арабский пояс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обращена к Средиземному морю и Атлантике, а также тесно связана с Ближним Востоком, поэтому здесь особенно заметны морская торговля и культурные контакты.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Каир, Касабланка, Алжир, Тунис и Триполи выступают главными центрами управления, транспорта и населения, тогда как большая часть пустынной территории заселена очень слабо.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региона важны нефть, газ и фосфаты, а также транзитные и портовые функции, которые усиливают значение Северной Африки в межконтинентальных экономических связях.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остаётся мощным природным барьером, поэтому население и хозяйственная активность концентрируются у побережья и в долине Нила, где условия для жизни намного благоприятнее.
</a:t>
            </a:r>
            <a:endParaRPr lang="en-US" sz="13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Африка: экономика и ресурсы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заметно различается между нефтедобывающими странами и Египтом, где важны орошение, транспорт и крупные городские рынки.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опирается на сырьё и внешнюю торговлю, поэтому особенно чувствительна к мировым ценам и транспортной конъюнктуре.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региональная модель по материалам ООН и общим экономико-географическим характеристикам Северной Африки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Африка: демография, рынки и мобильность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густонаселённый субрегион Африки, где быстро растут крупные города и усиливается спрос на жильё, транспорт, образование и рабочие места.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региона сочетает добычу нефти, производство какао, хлопка и золота с сельским хозяйством и сферой услуг, что создаёт широкую, но неравномерную специализацию.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мобильность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мобильность населения связана с торговлей, сезонной занятостью и перемещением между странами, поэтому границы здесь часто воспринимаются как проходимые экономические линии.
</a:t>
            </a:r>
            <a:endParaRPr lang="en-US" sz="1281" dirty="0"/>
          </a:p>
        </p:txBody>
      </p:sp>
      <p:sp>
        <p:nvSpPr>
          <p:cNvPr id="11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ЭКОВАС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сообщество западноафриканских государств координирует торговлю и движение людей, а также помогает странам региона согласовывать правила и инфраструктурные решения.
</a:t>
            </a:r>
            <a:endParaRPr lang="en-US" sz="13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Африка: крупнейшие экономики и экспорт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страны региона отличаются не только размером рынка, но и степенью зависимости от нескольких ведущих товаров.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Демографическое лидерство не гарантирует наибольшую устойчивость экономики: важнее сочетание ресурсов, экспорта и внутренней диверсификации.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стран Западной Африки по общеизвестным экономико-географическим профилям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интеграционные связи Западной Африки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региональных потоков торговли, транспорта и координации в Западной Африке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Африка: леса, реки и сырьевые цепочки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Центральную Африку формирует бассейн Конго — огромная зона влажных экваториальных лесов, где реки и лесные массивы определяют расселение, транспорт и использование природных ресурсов.
</a:t>
            </a:r>
            <a:endParaRPr lang="en-US" sz="1257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известен древесиной, кобальтом, медью, нефтью и гидроэнергией; именно эти ресурсы лежат в основе экспортной ориентации большинства стран и их связи с внешними рынками.
</a:t>
            </a:r>
            <a:endParaRPr lang="en-US" sz="1251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ДР Конго, Камерун, Ангола, Габон и Республика Конго, но их экономические профили различаются в зависимости от наличия полезных ископаемых, лесов и побережья.
</a:t>
            </a:r>
            <a:endParaRPr lang="en-US" sz="1310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связности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транспортная сеть затрудняет доставку сырья и товаров из внутренних районов к портам, из-за чего развитие региона часто упирается в высокие издержки и зависимость от узких маршрутов.
</a:t>
            </a:r>
            <a:endParaRPr lang="en-US" sz="12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Африка: ресурсы и хозяйственная специализация
</a:t>
            </a:r>
            <a:endParaRPr lang="en-US" sz="2128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страны Центральной Африки по ресурсам и внешней специализации. Видно, что для большинства из них ключевую роль играет сырьевой экспорт.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в целом остаётся зависимой от добычи и вывоза сырья; более разнообразная специализация встречается редко и не меняет общего сырьевого характера.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ООН и профилям стран Центральной Африки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Африка: рифт, высокогорья и Индийский океан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Высокогорья, где формируются аграрные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Эфиопское нагорье и горные районы Кении создают прохладный влажный климат, удобный для чая и кофе. Здесь сельское хозяйство тесно связано с высотой, а ландшафт определяет расселение, транспорт и специализацию деревень и городов.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Рифтовая долина и мир саванн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Восточно-Африканский рифт формирует цепочку озёр, вулканов и широких долин, где соседствуют пастбища и охраняемые природные территории. Саванны дают основу для скотоводства и туризма, а также поддерживают знаменитые маршруты сафари.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Индийского океана как ворота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Момбаса и другие прибрежные узлы связывают внутренние районы с мировыми рынками. Через них идут грузы, туристические потоки и цифровые сервисы, поэтому морская логистика стала одной из опор экономического роста региона.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Африка: природные зоны и хозяйство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использует условную шкалу, чтобы показать, как рельеф и влажность меняют специализацию территорий. Она помогает сравнить горные, засушливые и прибрежные зоны.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 влажнее территория, тем чаще развиваются плантационное земледелие и туризм; засушливые зоны сильнее зависят от пастбищ и мобильного хозяйства.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физической и экономической географии Восточной Африки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Африка: промышленный центр и ресурсная база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Ресурсное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опирается на богатые месторождения золота, платины, алмазов и урана. Именно добыча долго формировала внешние связи, инвестиционные потоки и специализацию многих городов и транспортных узлов.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роль ЮАР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Южно-Африканская Республика задаёт темп всему субрегиону благодаря промышленности, сфере услуг и развитой инфраструктуре. Через неё проходят основные каналы переработки сырья и выхода на мировые рынки.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Кейптаун, Йоханнесбург и Дурбан выполняют разные функции: управление, финансы, промышленность, морская торговля. Вместе они соединяют месторождения, производственные цепочки и внешнюю торговлю.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внутри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Ботсвана, Намибия, Лесото и Эсватини развиваются по иным моделям, чем ЮАР. Различия в размере экономики, занятости и экспорте показывают, что субрегион не является однородным пространством.
</a:t>
            </a:r>
            <a:endParaRPr lang="en-US" sz="10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Африка: сравнение экономических профилей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разные масштабы и структуру хозяйства пяти стран субрегиона. Она показывает, что общая география не означает одинаковую экономическую модель.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заметно опережает соседей по диверсификации, тогда как Ботсвана и Намибия сильнее зависят от отдельных отраслей и сырьевого экспорта.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общеизвестным экономическим профилям стран Южной Африки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различия между субрегионами Африки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 основе взаимосвязи природных, исторических, экономических и демографических факторов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субрегионов Африки по ключевым признакам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сводит различия пяти субрегионов по общей хозяйственной ориентации и уровню урбанизации. Это помогает увидеть контраст между портовыми, сырьевыми, аграрными и промышленными районами.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резко неоднородна: одни субрегионы тяготеют к морским узлам и промышленности, другие — к сырью, сельскому хозяйству или демографическому росту.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ООН, Африканского союза и региональных обзоров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вызовы для всех субрегионов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 неравенство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сохраняется разрыв между крупными городами и периферией, а также между доступом к образованию, медицине и рабочим местам. Это тормозит социальную мобильность и усиливает внутреннюю миграцию.
</a:t>
            </a:r>
            <a:endParaRPr lang="en-US" sz="1152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наводнения и опустынивание всё чаще нарушают сельское хозяйство, водоснабжение и транспорт. Для уязвимых территорий это означает рост цен, потерю урожая и повышенную нагрузку на местные сообщества.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нестабильность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Конфликты, слабые институты и пограничные споры осложняют управление территориями и делают инвестирование рискованным. В таких условиях региональное сотрудничество часто зависит от внешнего посредничества и долгих переговоров.
</a:t>
            </a:r>
            <a:endParaRPr lang="en-US" sz="1084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сырья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экономика опирается главным образом на нефть, металлы или сельхозсырьё, доходы становятся чувствительными к мировым ценам. Это затрудняет долгосрочное планирование и развитие переработки внутри стран.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молодого населения создаёт спрос на школы, жильё, транспорт и новые рабочие места. Если экономика не успевает расширяться, усиливаются безработица, неформальная занятость и социальное напряжение.
</a:t>
            </a:r>
            <a:endParaRPr lang="en-US" sz="11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Субрегионы Африки в глобальной системе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Экспортные потоки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субрегионы поставляют на мировой рынок нефть, металлы, какао, кофе и редкоземельные ресурсы. Эти поставки связывают их с промышленностью и потребительскими рынками других континентов.
</a:t>
            </a:r>
            <a:endParaRPr lang="en-US" sz="1132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многие страны импортируют машины, оборудование, транспорт и цифровые решения. Такая структура торговли показывает, что интеграция в мировую экономику пока остаётся асимметричной.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партнёры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Европейский союз, США и страны Персидского залива стали ключевыми внешними партнёрами для многих африканских государств. Их инвестиции влияют на инфраструктуру, добычу и логистику.
</a:t>
            </a:r>
            <a:endParaRPr lang="en-US" sz="1159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порты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порты превращаются в узлы, через которые проходят контейнерные маршруты, сырьевые потоки и услуги. Именно там особенно заметна связность Африки с мировым хозяйством.
</a:t>
            </a:r>
            <a:endParaRPr lang="en-US" sz="11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разнообразие, которое нельзя свести к одному образу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Субрегионы Африки различаются по природе, истории и хозяйству, но связаны торговлей, миграцией и инфраструктурой. Понимание этих контрастов помогает точнее видеть проблемы континента и его растущую роль в мире.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2026-06-03T00:22:01Z</dcterms:created>
  <dcterms:modified xsi:type="dcterms:W3CDTF">2026-06-03T00:22:01Z</dcterms:modified>
</cp:coreProperties>
</file>