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А. С. Пушкина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1830 года в Болдине: тишина, уединение и невероятный труд, подарившие множество шедевров.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1830 год стал особенным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1830 года Пушкин приехал в Болдино из‑за карантина во время эпидемии холеры. Дорога затянулась, свадьба с Натальей Гончаровой отложилась. Вынужденная пауза помогла сосредоточиться на письме вдали от суеты.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Болдино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Болдино — родовое имение Пушкиных в Нижегородской губернии. Для поэта это было место, где можно было жить спокойнее и тише, чем в городе, держаться подальше от светской суеты.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жизнь задавала особый ритм: размеренные дела, привычная домашняя обстановка и долгие вечера. Осень делала пейзажи особенно выразительными, а уединение поддерживало сосредоточенность.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Болдино стало подходящим «домом для работы»: природа вокруг, тишина и свободное время помогли Пушкину особенно много писать и обдумывать замыслы.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началась Болдинская 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вынужденной поездки к творческому труду без перерыва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8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 произведениям, созданным и завершённым в Болдине осенью 1830 года
</a:t>
            </a:r>
            <a:endParaRPr lang="en-US" sz="786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Болдине писал особенно много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Болдине Пушкин одновременно тянулся к разным жанрам: от лирики до прозы и драматургии. Осень 1830 года стала пиком этой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о созданных произведениях видно: талант проявлялся «в разных направлениях сразу». Болдинская осень — не один жанр, а целая литературная лаборатория.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480" y="786300"/>
            <a:ext cx="4150790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6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ключевых произведений Болдинской осени 1830 года (по школьным справочным сведениям)
</a:t>
            </a:r>
            <a:endParaRPr lang="en-US" sz="761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Болдинской осени 1830 года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одну осень Пушкин создал произведения разных жанров: от прозаических циклов и пьес до лирики и завершения романа в стихах.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 подтверждает: Болдинская осень стала периодом высокой творческой энергии, когда Пушкин работал сразу в нескольких формах.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за работой в Болдине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труда вместо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уместен образ Пушкина за столом в деревенском доме: бумага, перо, свеча и окно с осенним видом. Это похоже не на перерыв, а на напряжённую ежедневную работу.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задаёт настроение, а письменный стол становится местом, где рождаются произведения. В тишине легче сосредоточиться, поэтому творчество быстро превращается в готовый текст.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„Повести Белкина“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показывает, как Пушкин делает прозу более ясной и лёгкой для читателя. При этом остаётся тонкое авторское наблюдение за людьми и обстоятельствами.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Болдине Пушкин написал цикл из пяти повестей, объединённых именем вымышленного рассказчика — Ивана Петровича Белкина. Такой приём помогает «собрать» разные истории в одно целое.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произведениях — понятные сюжеты и живые герои. Важны и точные детали, благодаря которым даже обычные ситуации выглядят художественно и убедительно.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„Маленькие трагедии“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Болдине Пушкин создал четыре небольшие пьесы: «Скупой рыцарь», «Моцарт и Сальери», «Каменный гость» и «Пир во время чумы». Они невелики по объёму, но рассчитаны на серьёзные размышления.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важны размышления о совести: что человек выбирает, когда его толкают страсть, страх или выгода. Так драматургия становится «уроком» для зрителя.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пьесы называют трагедиями: в них быстро развивается конфликт, а последствия оказываются тяжёлыми и значимыми для смысла произведения.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пьесах звучат темы жадности, зависти, любви, смерти и человеческого выбора. Поступки героев часто сталкивают личные чувства с нравственными границами.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4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жанров ключевых произведений, созданных и завершённых в Болдине осенью 1830 года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появились в Болдине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сразу несколько литературных видов: лирику, прозу, драму, сказку и роман в стихах. Это редкое сочетание в одном периоде.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 подтверждает особенность Болдинской осени: Пушкин не ограничивался одним направлением. Один творческий период дал несколько «разных» литературных форм.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913" y="1617079"/>
            <a:ext cx="288675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Болдинской осени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вдохновение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1830 года Пушкин особенно внимательно всматривается в пейзажи: ветер, дождь, золото листьев. Природа в стихах становится не фоном, а живым источником чувств и мыслей.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размышления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размышляет о быстротечности дней и о том, как меняется внутренний мир. Осень помогает говорить о зрелости: спокойнее понимаются прошлое, ожидания и будущие решения.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«Осень» и радость труда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«Осень» Пушкин связывает творчество с работой: труд и размышления не утомляют, а дают радость. Осень становится временем, когда появляется нужное вдохновение.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Болдинская осень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1833 года — возвращение в Болдино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снова приехал в Болдино и продолжил работу в тишине усадьбы. В этот раз он имел больше опыта: мысли быстрее превращались в замыслы и тексты.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завершение произведений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важных работ этого периода — «Пиковая дама» и поэма «Медный всадник», а также сказки. Эти произведения дополняют друг друга разными темами и настроениями.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творческий подъём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поездка показала: Болдино снова и снова становилось для Пушкина местом, где легче сосредоточиться. Уединение поддерживало движение к новым идеям и художественным решениям.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842333"/>
            <a:ext cx="4339200" cy="18696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Болдинские осени: 1830 и 1833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два периода: какие произведения стали главными и как менялось «настроение» творчества. Общий смысл — Болдино многократно давало Пушкину сильный импульс к работе.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поездки объединяет продуктивность, но 1830 год запоминается «взлётом» и разнообразием жанров, а 1833 год — более собранным, зрелым взглядом на темы и смыслы.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произведениям, связанным с Болдинскими сезонами 1830 и 1833 годов.
</a:t>
            </a:r>
            <a:endParaRPr lang="en-US" sz="75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Болдинская осень стала знаменитой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трудных обстоятельствах Пушкин создал много сильных произведений. Ограничения не разрушили его планов: наоборот, помогли сосредоточиться на главном — письме и чтении.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тишина уменьшала отвлечения, а уединение давало возможность обдумывать сюжеты до нужной точности. В результате тексты становились продуманными и цельными.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показывает важный жизненный урок: настоящий талант умеет работать даже тогда, когда обстоятельства мешают. Труд становится источником внутренней силы и уверенности.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жизни Пушкина и его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и действий, которая объясняет связь обстоятельств и литературной работы.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9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тематик произведений Болдинской осени (1830 и 1833), указанных в презентации.
</a:t>
            </a:r>
            <a:endParaRPr lang="en-US" sz="799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Болдинской осени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жанры разные, между текстами ощущается общая опора: осень подталкивает думать о выборе человека, о времени и о том, что делает личность свободной.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сопоставления тем в произведениях этого периода заметны мотивы времени и свободы: они проходят через разные сюжеты, усиливая общий «осенний» смысловой рисунок.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Болдино как литературный символ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тихий сельский дом: окно смотрит в осенний сад, рядом бумага и перо. В такой обстановке звуки становятся тише, а мысли — яснее. Именно поэтому Болдино напоминает о труде, который превращается в литературу.
</a:t>
            </a:r>
            <a:endParaRPr lang="en-US" sz="81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усадьбы и рабочий стол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и красные деревья, мягкая дорожка в парке и паузы между прогулками. В этой прогулке есть внутренний смысл: Пушкин «собирает» впечатления, чтобы потом переложить их на язык стихов или прозы. Осень здесь — не только время года, но и настроение.
</a:t>
            </a:r>
            <a:endParaRPr lang="en-US" sz="729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деревья и дорожка для размышлений
</a:t>
            </a:r>
            <a:endParaRPr lang="en-US" sz="1183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Болдино хранит образ места, где великие книги не возникают «сразу», а появляются шаг за шагом. Тишина помогает думать, а постоянная работа — доводить замысел до нужной силы. Так складывается символ: труд и вдохновение вместе.
</a:t>
            </a:r>
            <a:endParaRPr lang="en-US" sz="81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рождается в простых днях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833113"/>
            <a:ext cx="4663800" cy="34772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0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произведениям, созданным Пушкиным в Болдине, и по направлениям его литературной работы.
</a:t>
            </a:r>
            <a:endParaRPr lang="en-US" sz="701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 Пушкин в Болдине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именно наполняло его дни в Болдине и к каким результатам это приводило. Разные виды работы превращались в разные жанры.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Болдине Пушкин не ограничивался одним видом творчества: он одновременно развивал поэзию, прозу, драматургию и крупную форму, быстро превращая замыслы в готовые тексты.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Болдинской осени для русской литературы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показала, что Пушкин был универсальным мастером: он умел писать стихи, создавать прозу и создавать драматические произведения. Это расширило возможности русского языка в литературе.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этого времени стали примерами точного слова и художественной силы. Читатель видит, как простые детали и точные формулировки делают образы убедительными и живыми.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Болдино осталось знаком творческой свободы: в тишине и уединении Пушкин смог доводить идеи до завершённости. Так возникает пример того, что творчество нуждается в сосредоточении.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Болдинской осени продолжает изучаться и перечитываться, потому что в текстах есть глубокие человеческие темы. Они понятны и сегодня: выбор, чувство времени, память и ответственность.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превращается в большой успех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стала временем, когда трудные обстоятельства помогли раскрыться таланту: Пушкин создал произведения, которые читают и изучают до сих пор. Этот период навсегда связан с его жизнью и историей русской литературы.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2026-05-13T00:40:08Z</dcterms:created>
  <dcterms:modified xsi:type="dcterms:W3CDTF">2026-05-13T00:40:08Z</dcterms:modified>
</cp:coreProperties>
</file>