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письмо: структура, стиль и практика общения на английском языке.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H. An email: письмо по электронной почте на уроке английского языка
</a:t>
            </a:r>
            <a:endParaRPr lang="en-US" sz="24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email нужен старшекласснику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помогает учиться, общаться официально и писать понятно. В 11 классе это особенно важно для писем учителю, приёмной комиссии, организатору и зарубежному собеседнику.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email на английском языке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обычно включает адреса отправителя и получателя, тему, обращение, основной текст и заключительную формулу. Эти элементы создают понятную композицию и помогают адресату быстро увидеть цель сообщения.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переписке различают formal и informal email. Стиль выбирают по адресату и задаче: официальное письмо требует нейтральности и вежливости, а личное допускает более свободный тон.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email не перегружен лишними деталями. Текст строится кратко, но последовательно: от причины обращения к конкретной просьбе, вопросу или сообщению, без скачков мысли и повторов.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завершение письма часто опираются на устойчивые выражения. Они задают тон переписке, экономят время и делают сообщение более естественным для носителя английского языка.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email полезно в школе, при поступлении и в будущей работе. Этот формат проверяет грамотность, дисциплину речи и способность действовать в реальных коммуникативных ситуациях.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90915"/>
            <a:ext cx="3709500" cy="1876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email и их функция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письма помогает читателю быстро понять цель сообщения и его тон.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элементы письма делают сообщение понятным, вежливым и удобным для чтения.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структура email в английской письменной коммуникации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адреса электронной почты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адреса обычно содержит имя пользователя, цифры или точки. Она помогает отличить один почтовый ящик от другого и должна быть написана без лишних символов и ошибок.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@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@ соединяет имя пользователя и домен. Его отсутствие или неправильное написание делает адрес недействительным, поэтому именно этот символ нужно проверять особенно внимательно перед отправкой письма.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показывает сервис или организацию, например school.ru или gmail.com. Аккуратный и корректный адрес выглядит надёжно, а ошибки в буквах или окончаниях могут вызвать недоверие к сообщению.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и отправляется электронное письмо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почтовом сервисе и путь письма к получателю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 как ориентир для читателя
</a:t>
            </a:r>
            <a:endParaRPr lang="en-US" sz="232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Subject line сразу сообщает, о чём письмо. Хорошая тема помогает адресату понять важность сообщения и быстро решить, когда на него ответить, не открывая письмо раньше времени.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запрос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тема должна называть предмет разговора, а не общую эмоцию. Формулировки вроде Homework question или Meeting details делают переписку понятной и удобной для поиска.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конкретная тема ускоряет реакцию получателя. Если строка пустая, слишком длинная или расплывчатая, письмо легче пропустить среди других сообщений в почтовом ящике.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 архиве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быстро найти нужное письмо позже, особенно в школьной и деловой переписке. Это важно, когда нужно вернуться к заданию, приглашению или уточнению сроков.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тон: formal и informal email
</a:t>
            </a:r>
            <a:endParaRPr lang="en-US" sz="2473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formal email обычно пишут Dear Sir or Madam, Dear Mr Smith или Dear Ms Brown. Такое начало задаёт нейтральный и уважительный тон, уместный для учёбы, поступления и официальных запросов.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личной переписке допустимы Hi, Hello или Dear Anna. Здесь тон может быть теплее и свободнее, но письмо всё равно должно оставаться грамотным и понятным адресату.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письмо требует вежливых формул, нейтральных слов и отсутствия разговорных сокращений. В неформальном сообщении допустима большая естественность, но без небрежности, грубости и чрезмерной фамильярности.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формула должна соответствовать степени официальности: Yours faithfully, Yours sincerely, Best regards или Best wishes. Неправильный выбор завершения может нарушить тон всего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email эффективным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письмо не только выглядит аккуратно, но и снижает риск недопонимания, особенно когда адресат получает много сообщений одновременно.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письма — тема и структура; без них даже грамотный текст теряет убедительность.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критериев качества email для школьной письменной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 логичный текст письма на английском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Причина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сразу объясняет, зачем написано письмо: задать вопрос, уточнить детали, попросить помощь или сообщить важную информацию. Чем яснее старт, тем легче адресату понять задачу.
</a:t>
            </a:r>
            <a:endParaRPr lang="en-US" sz="1406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абзаце раскрывают факты, даты, имена и конкретные обстоятельства. Один абзац — одна мысль: так письмо остаётся собранным и не превращается в поток разрозненных фраз.
</a:t>
            </a:r>
            <a:endParaRPr lang="en-US" sz="1446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выражают надежду на ответ и благодарность за внимание. Завершающая часть должна быть короткой, спокойной и связанной с основной целью письма.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или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точный вопрос, просьбу или предложение. Лучше писать прямо и вежливо, без лишних повторов, чтобы адресат сразу увидел, чего от него ожидают.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Вложения и файлы в email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прикрепить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электронному письму удобно добавлять тексты, фотографии, презентации, таблицы и PDF-файлы. Это помогает сразу передать нужные материалы без лишних сообщений и ускоряет работу адресата.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названия файлов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вложения должно объяснять его содержание: например, Essay_English_11A.pdf или Project_Presentation.pptx. Такой формат облегчает поиск, снижает риск путаницы и выглядит аккуратно в учебной и деловой переписке.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файл слишком большой, почтовый сервис может не отправить его целиком. В таком случае используют облачную ссылку, архивирование или уменьшают размер документа перед отправкой.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To, CC и BCC: кому отправляется письмо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адресатов помогают контролировать, кто видит получателей и насколько открытой будет переписка.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подходит для основного адресата, CC — для информирования, BCC — для скрытой рассылки. Выбор поля влияет на приватность и официальный тон переписки.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использования полей адресации в электронной почте.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письмо и пересылка сообщения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Reply сохраняет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через Reply оставляет переписку в единой цепочке и помогает сразу понять, на какое сообщение вы реагируете. Обычно достаточно процитировать только нужную часть письма.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Reply all — с осторожностью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Reply all следует использовать только тогда, когда ответ действительно нужен каждому получателю. Иначе переписка перегружается лишними сообщениями и теряет удобство для 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Forward для нового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Forward пересылает письмо другому человеку без изменения содержания или с коротким пояснением. Она полезна, когда нужно передать информацию, не переписывая исходный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и мессенджеры: сравнительные особенности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удобны для короткого обмена репликами, но email лучше подходит для писем, которые нужно сохранить, переслать или использовать как официальный след переписки.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выигрывает там, где важны структура, документальность и формальный тон; мессенджеры сильнее в быстром повседневном общении.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свойств цифровой переписки по общепринятым критериям, 2025.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Безопасность: спам, фишинг и защита аккаунта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уникальный пароль для почты и включайте двухфакторную аутентификацию. Даже если пароль окажется скомпрометирован, дополнительная проверка заметно снижает риск несанкционированного доступа.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фишинга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письма часто маскируются под сообщения банка, школы или службы доставки. Их цель — выманить пароль, код подтверждения или данные карты через срочные просьбы и тревожный тон.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со ссылками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открытием ссылки стоит проверить адрес отправителя и сам домен. Подозрительные переходы, сокращённые ссылки и неизвестные вложения лучше не открывать, особенно если письмо вызывает сомнение.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передавайте через сомнительные письма паспортные данные, коды доступа и банковскую информацию. Если сообщение кажется подозрительным, его лучше удалить или показать взрослому, учителю или специалисту.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email перед отправкой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снизить ошибки и сделать письмо понятным, корректным и уместным.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электронной переписки на английском языке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лучше начинать с корректного приветствия и краткого обозначения цели. Даже в неформальной переписке спокойный тон, благодарность и уважительное обращение создают благоприятное впечатление.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агрессию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письмах неуместны CAPS LOCK, чрезмерные восклицательные знаки, грубые сокращения и разговорные смайлы. Такие детали ослабляют доверие и делают текст менее профессиональным.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переписке обычно ожидают ответа в течение 24–48 часов. Если требуется больше времени, лучше кратко сообщить, что письмо получено и ответ будет позже.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в учебе, экзаменах и будущей профессии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используют для отправки домашних работ, уточнения сроков и получения комментариев учителя. В таком формате легко сохранить задание, вложение и историю общения.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подготовке к экзаменам электронная почта помогает уточнять требования к проектам, получать инструкции и обмениваться материалами. Это развивает точность формулировок и ответственность за результат.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email школьники обращаются в университеты, участвуют в международных программах и отправляют документы. Здесь особенно важны грамотность, вежливость и корректное оформление текста.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email нужен для деловых запросов, согласования встреч, пересылки файлов и общения с коллегами. Умение писать такие письма показывает зрелость, организованность и владение английским языком.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email на английском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отдельными словами, а с общей организацией письма: школьники путают стиль, теряют структуру и забывают проверить адресата перед отправкой.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зоны — стиль и композиция. Если их исправить, письмо сразу становится яснее, убедительнее и ближе к требованиям экзаменационной переписки.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оценка типичных ошибок школьников при написании email.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как навык современной письменной речи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 учит писать точно, вежливо и по делу: правильно выбирать тему, обращение и стиль, а затем выстраивать текст так, чтобы он был понятен и уместен.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2026-05-31T17:12:11Z</dcterms:created>
  <dcterms:modified xsi:type="dcterms:W3CDTF">2026-05-31T17:12:11Z</dcterms:modified>
</cp:coreProperties>
</file>