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речи и правила речевого поведения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помогает учиться, общаться и проявлять уважение к людям.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уроках, в сочинениях, спорах и переписке речь показывает не только знания, но и культуру человека. Чем точнее и вежливее слова, тем легче быть понятым и избежать лишних конфликтов.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девятикласснику учиться говорить хорошо?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качествами речи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37925" y="1441509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свойства речи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речи — это такие свойства высказывания, которые помогают слушателю или читателю быстро понять мысль, заметить точность формулировки и воспринимать речь без лишнего напряжения.
</a:t>
            </a:r>
            <a:endParaRPr lang="en-US" sz="1172" dirty="0"/>
          </a:p>
        </p:txBody>
      </p:sp>
      <p:sp>
        <p:nvSpPr>
          <p:cNvPr id="11" name="Text 3"/>
          <p:cNvSpPr txBox="1"/>
          <p:nvPr/>
        </p:nvSpPr>
        <p:spPr>
          <a:xfrm>
            <a:off x="337925" y="2627755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хорошего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 правильность, точность, логичность, чистоту, выразительность, богатство и уместность. Эти качества делают речь не только грамотной, но и удобной для общения в разных ситуациях.
</a:t>
            </a:r>
            <a:endParaRPr lang="en-US" sz="1196" dirty="0"/>
          </a:p>
        </p:txBody>
      </p:sp>
      <p:sp>
        <p:nvSpPr>
          <p:cNvPr id="12" name="Text 4"/>
          <p:cNvSpPr txBox="1"/>
          <p:nvPr/>
        </p:nvSpPr>
        <p:spPr>
          <a:xfrm>
            <a:off x="337925" y="3819327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без лишних помех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высказывании нет ошибок, повторов и неудачных слов, мысль звучит яснее. Тогда собеседнику легче сосредоточиться на содержании, а не на форме сказанного.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78925" y="1441509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слушателя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речь учитывает, кто её слушает и зачем. Поэтому одни слова уместны на уроке, а другие — в дружеском разговоре или при публичном ответе.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78925" y="2627755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Навык, который развивается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речи не появляются сами по себе: их формируют чтение, практика, внимательное отношение к словам и умение замечать собственные речевые 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4553"/>
            <a:ext cx="4365000" cy="18615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«Качества речи и правила речевого поведения»
</a:t>
            </a:r>
            <a:endParaRPr lang="en-US" sz="107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 разные качества речи работают вместе и поддерживают друг друга.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речь сочетает несколько качеств сразу: она грамотна, понятна и подходит конкретной ситуации общения.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качества речи и их признаки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Правильность речи: соблюдение норм языка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важно правильно произносить слова и ставить ударение. Ошибка в звучании сразу заметна и может отвлечь слушателя, даже если смысл ответа в целом понятен.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1525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речь соблюдает нормы построения слов и предложений. Неверные формы, такие как ложить вместо класть, делают высказывание менее грамотным и иногда искажают его смысл.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837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нужно употреблять точно по значению, не смешивая близкие, но разные по смыслу слова. Иначе фраза может звучать неточно, а мысль — менее убедительно.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0150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выступление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Правильность особенно заметна в сочинениях, сообщениях, устных ответах и публичных выступлениях. В этих ситуациях именно языковая норма показывает уровень речевой культуры человека.
</a:t>
            </a:r>
            <a:endParaRPr lang="en-US" sz="11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слышны в спонтанном ответе, когда времени на обдумывание почти нет.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речевых ошибок в школьной практике, 2025
</a:t>
            </a:r>
            <a:endParaRPr lang="en-US" sz="1056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мешают ошибки, которые возникают автоматически: слова-паразиты и неверное ударение. Именно их легче всего заметить и исправить в повседневной речи.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мешает правильной речи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96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 ясность высказывания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0962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речь использует слова, которые передают именно нужный смысл. Вместо расплывчатых выражений лучше подбирать такие, которые точно называют признак, действие или предмет без лишней двусмысленности.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370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Оттенки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слова звучат общо, а другие — конкретно и выразительно. Поэтому лучше сказать добрый друг, сильный ливень или наблюдать, если именно такие оттенки смысла нужны для понимания.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7772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особенно важна при пересказе, объяснении правила и ответе у доски. Если мысль сформулирована точно, слушателю легче следить за ходом рассуждения и запоминать главное.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Логичность речи и последовательность мысли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обозначить тему и главную мысль. Это помогает слушателю сразу понять, о чём пойдёт речь и в каком направлении будет развиваться ответ.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мысли располагаются по порядку: во-первых, во-вторых, затем. Связки потому что и поэтому показывают причины и выводы, а предложения становятся связными.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важно подвести итог и завершить мысль. Тогда текст воспринимается целостно, а слушателю легче выделить главное и не потерять смысл сообщения.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выразительная речь делает мысль живой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ответить можно по-разному: сухо перечислить факты или сказать так, чтобы все услышали главное. Выразительность появляется, когда ученик точно подбирает слова, не боится интонации и умеет сделать мысль яркой без лишней вычурности. Тогда даже короткий ответ звучит убедительно и живо.
</a:t>
            </a:r>
            <a:endParaRPr lang="en-US" sz="983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сразу запоминается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без повторов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тексте слишком часто повторяются одни и те же слова, речь становится однообразной. Богатая речь помогает избежать этого: человек использует синонимы, пословицы, сравнения и разные конструкции. Чтение книг и словарная работа постепенно расширяют запас слов и делают выражение мысли точнее.
</a:t>
            </a:r>
            <a:endParaRPr lang="en-US" sz="983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образность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удачное сравнение говорит больше, чем длинное объяснение. Эпитеты, пословицы и выразительная интонация помогают слушателю представить картину и почувствовать настроение говорящего. Поэтому пересказ стихотворения или художественного текста полезен не только для памяти, но и для развития красивой речи.
</a:t>
            </a:r>
            <a:endParaRPr lang="en-US" sz="9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 устный ответ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сделать ответ точным, логичным и уверенным.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речи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21800" y="1285350"/>
            <a:ext cx="81549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речь не перегружена словами-паразитами, которые сбивают мысль и делают высказывание менее убедительным. Чем меньше в речи пустых вставок, тем легче слушать и понимать говорящего.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21800" y="2458750"/>
            <a:ext cx="81549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чистоты речи важно избегать грубых слов и чрезмерного жаргона, особенно в школе, переписке и на официальных занятиях. Вежливый словарь показывает уважение к собеседнику и ситуации общения.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1800" y="3716750"/>
            <a:ext cx="81549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привычные слова вроде ну, типа, короче, как бы мешают, если повторяются слишком часто. Чистая речь звучит спокойнее, яснее и помогает сосредоточиться на главной мысли.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720886"/>
            <a:ext cx="4164900" cy="194157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русского языка; обобщение норм речевого этикета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Речевой этикет помогает сделать общение уважительным, спокойным и понятным в любой ситуации.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формулы помогают поддерживать доброжелательный тон и снижают риск недоразумений. Они особенно важны там, где нужно показать уважение и выдержку.
</a:t>
            </a:r>
            <a:endParaRPr lang="en-US" sz="961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речевого поведения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17008"/>
            <a:ext cx="218400" cy="194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начать и завершить разговор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беседы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обычно открывают приветствием и обращением к собеседнику. Простые формулы вроде здравствуйте или подскажите, пожалуйста, сразу задают спокойный и уважительный тон общения.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вопросу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приветствия важно быстро и ясно объяснить, что именно нужно. Вежливая просьба помогает собеседнику понять цель разговора и отвечает на неё без лишнего напряжения.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спасибо и благодарю показывают признательность за помощь, внимание или ответ. Такая реакция делает общение теплее и помогает сохранить хорошие отношения после разговора.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Корректное завершение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Завершать разговор лучше прощанием: до свидания, всего доброго, хорошего дня. Краткая, но вежливая концовка показывает, что беседа закончена спокойно и с уважением.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школьника одни формулы используются почти ежедневно, а другие — только при необходимости исправить неловкость или попросить о помощи.
</a:t>
            </a:r>
            <a:endParaRPr lang="en-US" sz="1094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наблюдениям за типичными ситуациями школьного общения
</a:t>
            </a:r>
            <a:endParaRPr lang="en-US" sz="91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 благодарность — самые универсальные формулы. Они встречаются чаще других, потому что подходят почти к любой ситуации общения.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вежливости в разных ситуациях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7125" y="1299100"/>
            <a:ext cx="4158000" cy="316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 семье, школе и интернете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речь обычно более тёплая и свободная, но это не отменяет вежливости. Обращение по имени, спокойный тон и благодарность помогают сохранить доверие между близкими.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 в общении с учителями речь должна быть точной, сдержанной и грамотной. Важно формулировать мысли ясно, не перебивать и уважительно отвечать на вопросы.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можно писать коротко, но нельзя забывать о культуре общения. Смайлики не заменяют вежливых слов, а резкий тон в чате так же обижает, как и вживую.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учётом собеседника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 зависит от возраста, статуса и настроения человека. То, что уместно среди друзей, может быть неуместно в разговоре с учителем, родителями или незнакомым человеком.
</a:t>
            </a:r>
            <a:endParaRPr lang="en-US" sz="111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избежать речевого конфликта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которая помогает снизить напряжение и сохранить уважение в споре.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речевого поведения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без аргументов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спорит только ради спора, не объясняя свою мысль, разговор становится бесполезным. Убедительнее звучит тот, кто умеет слушать, отвечать по делу и приводить примеры.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Обидные выражения разрушают доверие и могут надолго испортить отношения. В школьной среде такие слова особенно заметны, потому что они мешают совместной работе и дружескому общению.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тон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громкая или раздражённая речь быстро создаёт напряжение. Спокойный голос помогает обсудить проблему, а крик чаще мешает услышать смысл и вызывает ответную защитную реакцию.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не даёт договорить, он показывает невнимание к чужому мнению. Даже правильная мысль звучит слабее, если она подана без уважения к собеседнику и его очереди говорить.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реальном общении качества речи редко работают по отдельности: удачное высказывание обычно объединяет несколько сильных сторон сразу.
</a:t>
            </a:r>
            <a:endParaRPr lang="en-US" sz="1129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русского языка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правильность и точность, но без уместности и чистоты речь теряет убедительность. Хороший результат даёт баланс всех шести качеств.
</a:t>
            </a:r>
            <a:endParaRPr lang="en-US" sz="112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ценится в хорошей речи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развивать хорошую речь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72125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регулярно
</a:t>
            </a:r>
            <a:pPr algn="l" indent="0" marL="0">
              <a:lnSpc>
                <a:spcPct val="115000"/>
              </a:lnSpc>
              <a:buNone/>
            </a:pPr>
            <a:r>
              <a:rPr lang="en-US" sz="61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книг знакомит с разными словами, оборотами и интонациями. Чем чаще ученик встречает качественный текст, тем легче ему строить собственные высказывания точнее и выразительнее.
</a:t>
            </a:r>
            <a:endParaRPr lang="en-US" sz="1056" dirty="0"/>
          </a:p>
        </p:txBody>
      </p:sp>
      <p:sp>
        <p:nvSpPr>
          <p:cNvPr id="12" name="Text 3"/>
          <p:cNvSpPr txBox="1"/>
          <p:nvPr/>
        </p:nvSpPr>
        <p:spPr>
          <a:xfrm>
            <a:off x="4222700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со словарём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уточнять значение слов и проверять ударение, если есть сомнение. Это полезно и для устных ответов, и для письменных работ, где важна точность.
</a:t>
            </a:r>
            <a:endParaRPr lang="en-US" sz="1088" dirty="0"/>
          </a:p>
        </p:txBody>
      </p:sp>
      <p:sp>
        <p:nvSpPr>
          <p:cNvPr id="13" name="Text 4"/>
          <p:cNvSpPr txBox="1"/>
          <p:nvPr/>
        </p:nvSpPr>
        <p:spPr>
          <a:xfrm>
            <a:off x="2497413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Пересказывать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помогает удерживать главную мысль и выстраивать речь по порядку. При таком упражнении особенно тренируются связность, последовательность и умение выделять главное.
</a:t>
            </a:r>
            <a:endParaRPr lang="en-US" sz="1010" dirty="0"/>
          </a:p>
        </p:txBody>
      </p:sp>
      <p:sp>
        <p:nvSpPr>
          <p:cNvPr id="14" name="Text 5"/>
          <p:cNvSpPr txBox="1"/>
          <p:nvPr/>
        </p:nvSpPr>
        <p:spPr>
          <a:xfrm>
            <a:off x="5947963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ошибками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замечать неточные выражения в собственной речи и исправлять их сразу. Такая привычка постепенно делает фразы чище, а высказывания — грамотнее и увереннее.
</a:t>
            </a:r>
            <a:endParaRPr lang="en-US" sz="1071" dirty="0"/>
          </a:p>
        </p:txBody>
      </p:sp>
      <p:sp>
        <p:nvSpPr>
          <p:cNvPr id="15" name="Text 6"/>
          <p:cNvSpPr txBox="1"/>
          <p:nvPr/>
        </p:nvSpPr>
        <p:spPr>
          <a:xfrm>
            <a:off x="7673238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Тренироваться постоянно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ежедневные упражнения дают лучший результат, чем редкие большие усилия. Небольшая речевая практика перед уроками помогает говорить спокойнее, яснее и свободнее.
</a:t>
            </a:r>
            <a:endParaRPr lang="en-US" sz="103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показывает, как человек общается с миром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речь складывается из грамотности, точности, логики, выразительности, чистоты и уместности. Когда человек говорит вежливо и умеет слушать, его речь становится признаком настоящей культуры.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2026-05-29T06:58:39Z</dcterms:created>
  <dcterms:modified xsi:type="dcterms:W3CDTF">2026-05-29T06:58:39Z</dcterms:modified>
</cp:coreProperties>
</file>