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«угроза с запада»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пугают громкие слова и как искать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на карте и в жизни людей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— это не один человек и не одна страна. Это разные государства, языки, профессии и привычки. У людей там обычная жизнь: школа, работа, семья, отдых и мечты, похожие на наши.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по смыслу слова в учебном контексте; обобщение по карте мира и новостным текстам.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название объединяет много разных государств, поэтому по нему нельзя судить о каждом человеке.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может точно описать всех людей и все страны сразу.
</a:t>
            </a:r>
            <a:endParaRPr lang="en-US" sz="31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 разных стран — обычные люди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разных странах ходят в школу, делают уроки, играют и ждут каникул. У них могут быть разные языки, но радость от перемены у всех очень похожа.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любит печенье, кто-то — футбол, а кто-то — рисовать или читать сказки. У людей в разных странах бывают свои традиции, но обычные радости остаются общими.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люди ужинают, разговаривают, помогают друг другу и заботятся о питомцах. Семья, дружба и забота понятны почти в любой стране, даже если флаги на улицах разные.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общего, чем кажется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новости иногда показывают только различия. Но если посмотреть внимательнее, видно: люди умеют смеяться, учиться, дружить и мечтать почти одинаково.
</a:t>
            </a:r>
            <a:endParaRPr lang="en-US" sz="10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слово «угроза»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страшно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«угроза» часто появляется, когда люди переживают из-за войны, обмана или ссоры. Оно сразу заставляет насторожиться и ждать неприятностей.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заголовки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новость звучит тревожнее, чем само событие. Короткие и яркие слова цепляют внимание, поэтому страх может вырасти даже без серьёзных причин.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тоже пугают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одну страшную фразу повторяют много раз, она кажется правдой. Так тревога распространяется быстрее, чем спокойное объяснение.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верить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тревожное слово означает настоящую опасность рядом. Сначала полезно остановиться, прочитать сообщение внимательно и проверить факты.
</a:t>
            </a:r>
            <a:endParaRPr lang="en-US" sz="11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тревожная новость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короткое сообщение может превратиться в панику — и как факты её останавливают.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новости часто звучат слишком громко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привлечь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соревнуются за внимание читателя, поэтому используют короткие и яркие слова. Такой заголовок легче заметить, но он не всегда объясняет событие полностью.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Страшнее, чем есть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сложная новость выглядит очень опасной, хотя в тексте внутри всё спокойнее и точнее. Поэтому нельзя судить только по первой строке.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не всё расскажет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громкий заголовок похож на обложку книги: он привлекает, но не раскрывает сюжет. Важно читать дальше, чтобы понять, что случилось на самом деле.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нужно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не только название новости, но и подробности. Именно там часто спрятаны дата, место, участники и важные уточнения.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 самому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кто опубликовал новость. Надёжный автор обычно указывает своё имя, название источника и не прячет важные детали.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дату. Иногда старое сообщение снова показывают как новое, и из-за этого оно кажется неожиданным и страшным.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похожие факты есть в нескольких надёжных источниках, им можно доверять больше. Одинокое сообщение без подтверждения требует осторожности.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 точные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место, имена и цифры помогают понять, что именно произошло. Если их нет, сообщение может оказаться слухом или недоговорённостью.
</a:t>
            </a:r>
            <a:endParaRPr lang="en-US" sz="14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слух: в чём разница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«Проверено»
</a:t>
            </a:r>
            <a:pPr algn="ctr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было написано: «В среду в 15:00 в школе прошла выставка рисунков». Тут есть время, место и событие, поэтому сообщение легко проверить. Оно стоит твёрдо, как камень на дороге.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«Не проверено»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лежала другая карточка: «Все уже знают, что там что-то случилось». Непонятно кто, где и когда. Такое сообщение похоже на мыльный пузырь: блестит, но быстро исчезает.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отношений между странами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давно торговали, обменивались идеями и путешественниками. Иногда они помогали друг другу, а иногда спорили из-за правил и границ.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общие дела: научные исследования, спортивные встречи, культурные обмены. В такие моменты страны показывают, что умеют работать вместе.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новые 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другие времена возникают разногласия, и отношения становятся напряжённее. Но история редко бывает только тёмной или только светлой: после споров часто ищут новые пути общения.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помогают друг другу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 разных стран вместе запускают спутники, изучают звёзды и придумывают новые приборы. Когда знания соединяются, открытия становятся быстрее, а полезные идеи помогают людям по всему миру.
</a:t>
            </a:r>
            <a:endParaRPr lang="en-US" sz="1213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исследователи обмениваются опытом, чтобы лучше понимать болезни и способы их лечения. Совместная работа делает лекарства, прививки и советы по здоровью полезнее для всех, кто их ждёт.
</a:t>
            </a:r>
            <a:endParaRPr lang="en-US" sz="1181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спортсмены из разных стран встречаются на одной площадке, играют честно и учатся уважать соперников. Спорт помогает видеть в других не чужих, а партнёров по игре.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проводят выставки, фестивали и научные проекты, чтобы делиться идеями и показывать лучшее из своей культуры. Такие встречи напоминают: вместе люди могут делать больше, чем поодиночке.
</a:t>
            </a:r>
            <a:endParaRPr lang="en-US" sz="11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спокойствие при тревожной новости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не пугаться сразу и понимать, что произошло на самом 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взрослые страны спорят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иногда спорят о границах, законах и том, кто за что отвечает. Это похоже на серьёзный спор взрослых, но не делает всех людей врагами.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Странам нужно решать, как делить деньги, энергию, воду и другие важные вещи. Из-за этого могут возникать разногласия, хотя людям всё равно нужны мир и порядок.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страхи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боятся опасности, они становятся более резкими и настороженными. Тогда появляются споры о том, как лучше защитить страну и не допустить беды.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правительства спорят, дети ходят в школу, играют, читают и ждут выходных. У обычных людей остаются свои радости, планы и желание жить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заголовок меняет настроение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кричала крупными буквами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полосе стоял огромный заголовок: «СРОЧНО!». Он выглядел очень страшно, хотя внизу мелким шрифтом было написано всего лишь о плановой встрече и обычном объявлении. Читать надо не только кричащие слова, но и подробности.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показал совсем другой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сначала вспыхнуло короткое тревожное сообщение, и всем стало не по себе. Но ниже были дата, место и спокойное объяснение, из которого оказалось ясно: ничего ужасного не случилось. Маленькие детали умеют успокаивать лучше большого шума.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 факт — это не одно и то же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сообщает, что именно произошло, где и когда. Его можно проверить по датам, именам, числам и надёжному источнику, как аккуратную запись в дневнике.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говорит о 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показывает, что человек думает или чувствует. Слова «мне кажется» или «это страшно» не доказывают событие, а только передают взгляд автора.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сообщении есть точные места, время и цифры, это ближе к факту. Если слышны «все говорят» и «кто-то видел», стоит насторожиться.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 и мнение не путают, новость становится яснее. Тогда легче заметить, где сообщение рассказывает о событии, а где просто выражает эмоции.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 в 4 шага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спокойно отделить настоящую новость от слуха.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уважать людей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судить по ярлыку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решать, какой человек, только по стране, языку или новости из телевизора. У каждого есть свой характер, семья, мечты и обычные заботы.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больше, чем кажется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разных странах любят игры, сладости, сказки и каникулы. Если присмотреться, оказывается, что у людей больше общего, чем думалось сначала.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делают страшнее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 незнакомых людях говорят только пугающие слухи, они кажутся героями страшной сказки. Уважение помогает увидеть в них настоящих людей, а не выдуманные образы.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успокаивает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спокойный тон делают разговор дружелюбнее. Если относиться к другим с уважением, мир вокруг становится тише, понятнее и намного приятнее.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открывают мир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 другой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получил письмо от ровесника из далёкой страны и сначала очень удивился. Потом он увидел рисунки, узнал о любимых играх и понял, что дети везде любят смеяться, дружить и ждать каникул.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в школьной библиотеке
</a:t>
            </a:r>
            <a:pPr algn="ctr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стоял большой глобус, и ученики по очереди находили на нём моря, горы и страны. Учитель рассказал, что книги, музеи и путешествия помогают узнавать мир, а не бояться его.
</a:t>
            </a:r>
            <a:endParaRPr lang="en-US" sz="9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«угрозе с запада»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— не один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много разных стран и людей, у которых свои языки, традиции и взгляды. Нельзя превращать целую часть света в одного страшного героя из заголовка.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любят шум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часто растёт из громких слов, повторов и недосказанности. Если не проверять сообщение, оно может показаться страшнее, чем есть на самом деле.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помогают разобраться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место, источник и сравнение с другими новостями делают картину яснее. Проверка информации помогает увидеть, что правда, а что только разговоры.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делает мир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не судим людей по слухам, а смотрим на них внимательно и доброжелательно, страх уменьшается. Знания и вежливость работают как фонарик в темноте.
</a:t>
            </a:r>
            <a:endParaRPr lang="en-US" sz="14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сильнее громких слов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часто пугает, но проверка фактов помогает увидеть правду. Запад — это часть света и разные люди, а не страшилка из заголовка. Спокойствие, уважение и знания делают мир понятнее.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2026-05-26T07:26:23Z</dcterms:created>
  <dcterms:modified xsi:type="dcterms:W3CDTF">2026-05-26T07:26:23Z</dcterms:modified>
</cp:coreProperties>
</file>