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личной и общественной гигиены для здоровья подростков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человека: значение и основные направления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гигиены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гигиены начинается с древних цивилизаций, где применялись ритуалы очищения и первые санитарные технологии. В XIX веке научные открытия заложили основы современной санитарии, а школы начали вводить гигиенические стандарты.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и ежедневный душ существенно снижают риск заражения инфекциями и других заболеваний у подростков.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кожей лица и ногтями помогает предотвратить кожные проблемы и повышает комфорт в повседневной жизни школьника.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гигиена: современные правила и их значение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способствует поддержанию здоровья и влияет на самооценку, улучшая учебные и социальные результаты подростка.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мытье рук: защита от инфекций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мытьё рук с мылом в течение минимум 20 секунд предотвращает до 80% болезней, передающихся контактным путём, снижая распространение вирусов и бактерий.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мыть руки после улицы, от посещения туалета и перед едой, чтобы избежать заражения такими микроорганизмами, как E. coli и вирусы гриппа.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полости рта: профилактика и здоровье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 утром и вечером удаляет налёт и бактерии, предотвращая кариес и воспаления дёсен. Это особенно важно для подростков, чтобы сохранить здоровье улыбки и избежать стоматологических проблем.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чистить зубы дважды в день?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у стоматолога позволяют выявлять проблемы на ранних стадиях, проводить своевременное лечение и сохранять здоровье полости рта в подростковом возрасте.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посещения стоматолога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нить помогает очищать труднодоступные межзубные пространства, уменьшая риск развития гингивита и неприятного запаха. Использование нити укрепляет здоровье дёсен и способствует профилактике заболеваний.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использования зубной нити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лица дважды в день снижает вероятность появления акне и поддерживает кожу чистой и свежей.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гипоаллергенных средств помогает избежать раздражений и аллергических реакций, которые часто встречаются у подростков.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кожей: важные правила для подростков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увлажнение кожи способствует сохранению её здоровья и эластичности, что особенно важно в период гормональных изменений.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спортом необходимо принимать душ для удаления пота и бактерий, предотвращая кожные заболевания.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волос и кожи головы: профилактика заболеваний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волос не реже двух раз в неделю с применением индивидуальной расчёски предотвращает загрязнения и снижает риск педикулёза.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уход помогает бороться с жирностью кожи и перхотью, способствуя поддержанию здоровья кожи головы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одежды и обуви в подростковом возрасте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нижнего и спортивного белья каждый день предотвращает накопление микробов и неприятный запах.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 способствует снижению кожных раздражений и инфекционных заболеваний, поддерживая комфорт в течение дня.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следует регулярно проветривать и менять стельки для уменьшения риска грибковых инфекций стоп.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сна: как создать здоровые условия для отдыха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необходимо спать от восьми до десяти часов в сутки для восстановления организма и поддержки иммунитета. Соблюдение режима сна способствует улучшению памяти и настроения.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условия в спальне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должна быть тёмной и хорошо проветриваемой. Постельное бельё следует менять не реже одного раза в неделю для поддержания чистоты и предотвращения аллергий.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личной гигиены и их последствия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соблюдением гигиенических правил и возможными последствиями для здоровья подростков.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гигиенических правил значительно снижает риск распространённых заболеваний и способствует лучшему самочувствию.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с овощами, фруктами и белками укрепляет иммунитет. Чистые руки и посуда снижают риск кишечных заболеваний. Фастфуд повышает угрозу проблем пищеварения.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имеют признаки кариеса при несоблюдении гигиенических норм питания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центр здравоохранения,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правила водных процедур для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 рекомендуется принимать минимум два раза в неделю, а после занятий спортом — обязательно, чтобы удалять пот и микробы с кожи. Температура воды должна составлять 36–38 °C для комфортного очищения.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мочалки и полотенца предотвращают распространение бактерий. Купание в открытых водоёмах требует осторожности: избегайте загрязнённых мест, чтобы снизить риск инфекций кожи и желудочно-кишечного тракта.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только личных полотенец и спортивной одежды сводит к минимуму риск передачи грибковых инфекций и вирусов среди подростков в коллективе.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при занятиях спортом: предотвращение инфекций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спортивной формы предотвращает появление неприятных запахов и кожных раздражений, а также поддерживает общее чувство комфорта во время занятий.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обязательна тщательная гигиена тела — мытьё удаляет с кожи пот и микробы, что предупреждает раздражение и заболевания.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учебного пространства: забота о чистоте вокруг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и протирание учебного стола и принадлежностей снижают концентрацию микробов, тем самым уменьшает вероятность передачи инфекций среди учащихся.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окружающего пространства поддерживает психологический комфорт и способствует эффективному усвоению материала в школе.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учебников и канцтоваров способствует формированию дисциплины и ответственности у подростков, что благоприятно влияет на учебный процесс.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класса обеспечивает приток свежего воздуха и снижает концентрацию патогенных бактерий, улучшая самочувствие и внимание школьников.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инфекционных заболеваний среди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ОРВИ остаются наиболее распространёнными болезнями в подростковой среде учебных заведений.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напрямую снижает заболеваемость, особенно ОРВИ и кишечными инфекциями среди подростков.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2021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распространения инфекций при нарушении гигиены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Роспотребнадзор — анализ путей передачи инфекций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закладывает основы личной гигиены у ребёнка через примеры и регулярное приучение к чистоте с ранних лет.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обеспечивает санитарные нормы, включая регулярное проветривание, уборку помещений и проведение санитарных дней для поддержки здоровья учащихся.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гигиена: роль семьи, школы и окружающей среды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родителей и педагогов помогают подросткам последовательно применять гигиенические правила в повседневной жизни и учёбе.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накапливают множество бактерий, поэтому важно ежедневно дезинфицировать смартфоны, планшеты и клавиатуры.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использование устройств без перерывов приводит к утомлению глаз и ухудшению осанки — необходимо делать регулярные паузы.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гигиена: вызовы цифрового века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технологии требуют дополнительных правил санитарии и личной гигиены для предотвращения заболеваний.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экрана с лицом способствует появлению акне, поэтому важно соблюдать гигиену рук и лица при использовании гаджетов.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Гигиеническое поведение во время эпидемий и пандемий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снижают распространение вирусов в общественных местах, особенно в период эпидемий и пандемий, защищая и самого носителя, и окружающих.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медицинских масок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близкого контакта снижает риск передачи инфекций и помогает остановить распространение болезней в коллективе.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социальной дистанции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Антисептики эффективны для уничтожения большинства вирусов и бактерий на коже, особенно когда доступ к воде и мылу ограничен.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обработка рук антисептиками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соблюдение гигиенических норм формирует здоровье, укрепляет иммунитет и помогает подросткам чувствовать себя уверенно в социальной и учебной среде.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ключ к здоровью и успеху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2026-05-09T03:30:45Z</dcterms:created>
  <dcterms:modified xsi:type="dcterms:W3CDTF">2026-05-09T03:30:45Z</dcterms:modified>
</cp:coreProperties>
</file>