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и графика: звук и буква в русском языке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звучит слово и как оно пишется?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шестикласснику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и графика помогают слышать состав слова, правильно читать и писать, а также уверенно делать звуко-буквенный разбор без ошибок.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 буква: в чём разница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звук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 — это то, что мы произносим и слышим. Он существует в устной речи и может меняться в зависимости от соседних звуков и положения в слове.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буква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 — это письменный знак, которым на письме обозначают звук или сочетание звуков. Одна и та же буква не всегда передаёт один и тот же звук.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полное совпадение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звучание и написание часто расходятся: часть звуков не имеет отдельной буквы, а некоторые буквы могут обозначать сразу два звука в определённых позициях.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998337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Йотированные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ю, я в начале слова, после гласных, а также после ь и ъ часто передают сочетание [й] + гласный звук.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207519"/>
            <a:ext cx="3563700" cy="7284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и согласные звуки русского языка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группы звуков и их буквенное обозначение.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служат основой слога, а согласные соединяются с ними. Звуков в речи больше, чем буквенных обозначений, поэтому важны их различия.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описание фонетики русского языка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в которых количество букв и звуков не совпадает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возникает по разным причинам: из-за мягкого знака, йотированных букв и изменений согласных в речи.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букв и звуков не всегда полное: написание отражает не только звучание, но и правила языка.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фонетике русского языка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и ударение в слове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85731" y="1502050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строится на гласном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слоге обязательно есть гласный звук, поэтому число слогов в слове обычно совпадает с числом гласных. Именно гласный задаёт центр слога и помогает его услышать.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5731" y="2344638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выделяет слог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 — это более сильное произнесение одного слога в слове. Оно может падать на любой слог: вода, письмо, звонок, ученик. В русском языке строгого постоянного места ударения нет.
</a:t>
            </a:r>
            <a:endParaRPr lang="en-US" sz="1074" dirty="0"/>
          </a:p>
        </p:txBody>
      </p:sp>
      <p:sp>
        <p:nvSpPr>
          <p:cNvPr id="13" name="Text 4"/>
          <p:cNvSpPr txBox="1"/>
          <p:nvPr/>
        </p:nvSpPr>
        <p:spPr>
          <a:xfrm>
            <a:off x="585731" y="3187225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гласные слабее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гласные произносятся менее отчётливо, чем ударные. Из-за этого именно в таких позициях чаще всего появляются ошибки при письме, особенно если слово нужно писать на слух.
</a:t>
            </a:r>
            <a:endParaRPr lang="en-US" sz="1067" dirty="0"/>
          </a:p>
        </p:txBody>
      </p:sp>
      <p:sp>
        <p:nvSpPr>
          <p:cNvPr id="14" name="Text 5"/>
          <p:cNvSpPr txBox="1"/>
          <p:nvPr/>
        </p:nvSpPr>
        <p:spPr>
          <a:xfrm>
            <a:off x="585731" y="4053800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правильно писать слово, нужно слышать, где в нём ударение. Это помогает заметить слабую позицию звука и понять, какое написание требует проверки.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делать звуко-буквенный разбор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 пропустить важные признаки звуков и букв.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буквы е, ё, ю, 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слова — два звука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буквы е, ё, ю, я стоят в начале слова, они обозначают сочетание [й] с гласным. Так слышатся слова ёж, юла, яма и енот: сначала слышится короткий [й], потом основной гласный.
</a:t>
            </a:r>
            <a:endParaRPr lang="en-US" sz="1001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гласной — тоже два звука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такие буквы стоят после гласной, они тоже могут передавать два звука. Это видно в словах поёт, маяк и каюта, где в произношении ясно слышится плавный переход к следующему гласному.
</a:t>
            </a:r>
            <a:endParaRPr lang="en-US" sz="915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согласной — мягкость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согласной буквы е, ё, ю, я чаще обозначают один гласный звук и одновременно показывают мягкость предыдущего согласного. Это заметно в словах лес, тётя, люк и мяч.
</a:t>
            </a:r>
            <a:endParaRPr lang="en-US" sz="1001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838214"/>
            <a:ext cx="3408600" cy="1157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и мягкие согласные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 мягкость согласного меняет звучание и смысл слова.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согласного может различать слова и значения. В записи её показывают буквы е, ё, и, ю, я и мягкий знак, а в транскрипции — значок [’].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фонетике русского языка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и глухие согласные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типа согласных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различаются по участию голоса. Звонкие произносятся с голосом, а глухие — без него. Это противопоставление помогает точно слышать и различать звуки речи.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834475" y="25958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Оглушение в конце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слова звонкие согласные часто произносятся как глухие: дуб, гриб, мороз. На слух звучание меняется, хотя на письме остаётся та же буква.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940975" y="14030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согласные образуют пары: б-п, в-ф, г-к, д-т, ж-ш, з-с. В таких парах один звук звонкий, а другой глухой, поэтому их легко сравнивать в речи и на письме.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126325" y="2691062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Оглушение перед глухими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глухими согласными звонкие тоже могут оглушаться. Это хорошо слышно в слове просьба, где произношение зависит от соседнего звука и положения в слове.
</a:t>
            </a:r>
            <a:endParaRPr lang="en-US" sz="115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Оглушение и озвончение согласных в речи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звучания особенно заметно при сравнении разных форм одного и того же слова и при сочетании согласных.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звука в слове и соседние согласные определяют его произношение: одни согласные оглушаются, другие озвончаются.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школьного курса фонетики русского языка.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и твёрдый знаки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700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ь не обозначает отдельного звука. Она показывает мягкость предыдущего согласного в словах вроде конь, день, письмо и помогает правильно читать и писать такие слова.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396734" y="1700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Разделительная роль 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словах мягкий знак разделяет согласный и последующую йотированную гласную: вьюга, семья, воробьи. Тогда он подсказывает, что звуки произносятся раздельно.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396741" y="2975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знака помогают передать точное звучание слова на письме. Без них чтение и написание многих слов стало бы неточным и затруднило бы понимание орфографии.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2975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ъ тоже не имеет собственного звука. Она ставится после приставки перед е, ё, ю, я: подъезд, объявление, съезд, показывая границу между частями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Орфоэпия и правильное произношение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78582" y="150205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орфоэпия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Орфоэпия устанавливает нормы литературного произношения: как правильно ставить ударение, произносить гласные и согласные, чтобы устная речь была понятной и соответствовала языковой норме.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578582" y="267680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привычным образцам правильного произношения относятся звони́т, красиве́е, торты́. Такие слова полезно запоминать вместе с ударением, потому что именно оно часто вызывает ошибки.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578582" y="385155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отклонения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живой речи встречаются редукция безударных гласных, оглушение согласных и смягчение звуков. Орфоэпические нормы помогают отличать разговорный вариант от правильного литературного произношения.
</a:t>
            </a:r>
            <a:endParaRPr lang="en-US" sz="115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207519"/>
            <a:ext cx="3563700" cy="7284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фонетические трудности в словах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типичные случаи, когда звучание слова не совпадает с его написанием полностью.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трудны позиции слабого звучания: безударные гласные и согласные, которые не произносятся или меняются в речи.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 фонетики и графики.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фонетика помогает проверить орфограммы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фонетическом анализе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Этого набора букв недостаточно для точного совпадения с каждым звуком: одна буква иногда передаёт несколько звуков, а мягкость часто обозначается соседними буквами.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алфавит; школьное описание графики русского языка.
</a:t>
            </a:r>
            <a:endParaRPr lang="en-US" sz="898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3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входят в русский алфавит и передают звуки не по принципу полного совпадения
</a:t>
            </a:r>
            <a:endParaRPr lang="en-US" sz="233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буквы и 42 звука: почему это не одно и то же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особенно заметна в буквах е, ё, ю, я: они могут обозначать один звук или сочетание с [й].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письме буква и звук не совпадают один к одному, поэтому важно учитывать позицию буквы в слове.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описание русского алфавита и звукового состава языка.
</a:t>
            </a:r>
            <a:endParaRPr lang="en-US" sz="84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9559" y="1548167"/>
            <a:ext cx="559500" cy="4973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1625" y="2958918"/>
            <a:ext cx="37935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5587" y="2928768"/>
            <a:ext cx="505800" cy="505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фонетики в школьном изучении языка
</a:t>
            </a:r>
            <a:endParaRPr lang="en-US" sz="2704" dirty="0"/>
          </a:p>
        </p:txBody>
      </p:sp>
      <p:sp>
        <p:nvSpPr>
          <p:cNvPr id="12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694810" y="1302330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без 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Фонетический разбор помогает читать слова точнее, замечать ударение и не путать сходно звучащие сочетания, особенно в незнакомых или трудных для произношения словах.
</a:t>
            </a:r>
            <a:endParaRPr lang="en-US" sz="959" dirty="0"/>
          </a:p>
        </p:txBody>
      </p:sp>
      <p:sp>
        <p:nvSpPr>
          <p:cNvPr id="14" name="Text 3"/>
          <p:cNvSpPr txBox="1"/>
          <p:nvPr/>
        </p:nvSpPr>
        <p:spPr>
          <a:xfrm>
            <a:off x="2806801" y="271731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устной речи анализ звуков учит слышать мягкость, твёрдость, звонкость и глухость. Это делает произношение более чётким и помогает соблюдать литературную норму.
</a:t>
            </a:r>
            <a:endParaRPr lang="en-US" sz="916" dirty="0"/>
          </a:p>
        </p:txBody>
      </p:sp>
      <p:sp>
        <p:nvSpPr>
          <p:cNvPr id="15" name="Text 4"/>
          <p:cNvSpPr txBox="1"/>
          <p:nvPr/>
        </p:nvSpPr>
        <p:spPr>
          <a:xfrm>
            <a:off x="6693988" y="268716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 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полезна при выборе орфограммы: она подсказывает, где звук может измениться, и помогает подобрать проверочное слово для безударных гласных и парных согласных.
</a:t>
            </a:r>
            <a:endParaRPr lang="en-US" sz="9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фонетики с другими разделами русского языка
</a:t>
            </a:r>
            <a:endParaRPr lang="en-US" sz="2461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объясняет, почему в слабой позиции звук слышится неясно и возникает орфографическая трудность. Именно поэтому проверка написания часто начинается с анализа звучания слова.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834475" y="25958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Орфоэпия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и орфоэпия вместе показывают, как нужно произносить слова по нормам литературного языка. Так ученик учится говорить правильно и уверенно в устной речи.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4940975" y="14030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Морфемика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изменении формы слова звуки могут меняться, но корень сохраняется: мороз — морозы, сад — сады. Это помогает видеть общую часть слова и не терять его смысл.
</a:t>
            </a:r>
            <a:endParaRPr lang="en-US" sz="1158" dirty="0"/>
          </a:p>
        </p:txBody>
      </p:sp>
      <p:sp>
        <p:nvSpPr>
          <p:cNvPr id="14" name="Text 5"/>
          <p:cNvSpPr txBox="1"/>
          <p:nvPr/>
        </p:nvSpPr>
        <p:spPr>
          <a:xfrm>
            <a:off x="5126325" y="2691062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в целом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разделов языка делает изучение не разрозненным, а целостным. Понимание звукового строя слова помогает и в чтении, и в письме, и в разборе слов по составу.
</a:t>
            </a:r>
            <a:endParaRPr lang="en-US" sz="117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 буква: важно не путать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учит слышать слово, а графика — записывать его. Если понимать мягкость, оглушение, йотированные буквы и роль ь и ъ, писать и произносить слова становится намного легче.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2026-05-28T05:03:28Z</dcterms:created>
  <dcterms:modified xsi:type="dcterms:W3CDTF">2026-05-28T05:03:28Z</dcterms:modified>
</cp:coreProperties>
</file>