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органического мира на Земле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динозавров к человеку: как менялась жизнь на 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и кайнозой: два поворотных этапа истории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эпохи разделили крупные биологические кризисы и обновление экосистем. Именно здесь формировались современные группы растений и животных, а ключевые выводы дают ископаемые, стратиграфия и данные о древнем климате.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Триас: восстановление жизни после пермского кризиса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пермского вымирания биосфера долго приходила в равновесие: сообщества были беднее, а экологические связи — менее сложными, чем в последующие периоды.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хозяева суши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триасе широко распространились архозавры, а среди их ранних линий появились первые динозавры и крокодиломорфы, обозначившие будущий успех рептилий.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крупными наземными формами возникли первые млекопитающие. Они были небольшими и не доминировали в экосистемах, но уже обладали важными эволюционными признаками.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и сухой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триаса оставался в целом жарким и засушливым. В растительном покрове преобладали голосеменные, а также папоротники и хвощи, устойчивые к неблагоприятным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мезозоя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 не только длительность периодов, но и точки биологических переломов, определившие дальнейший ход эволюции.
</a:t>
            </a:r>
            <a:endParaRPr lang="en-US" sz="1185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был временем поэтапной смены доминирующих групп, а его завершение открыло путь кайнозойской перестройке биоты.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 Международной комиссии по стратиграфии (ICS); ключевые биологические события по палеонтологическим данным.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период: расцвет динозавров и теплого климата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Занятые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в юре освоили почти все наземные экологические ниши. В их составе особенно выделялись гигантские зауроподы и разнообразные хищные тероподы.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и влажная планета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климат с высокой влажностью способствовал разрастанию лесов и повышению продуктивности экосистем. Это создавало устойчивую кормовую базу для крупных наземных животных.
</a:t>
            </a:r>
            <a:endParaRPr lang="en-US" sz="1219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рептильная фауна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океанах активно развивались ихтиозавры, плезиозавры и морские крокодилы. Морские сообщества юры были не менее разнообразны, чем наземные.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переменам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период стал важным этапом накопления биологического разнообразия. Именно в это время появились ранние линии, которые позже сыграли ключевую роль в истории птиц и млекопитающих.
</a:t>
            </a:r>
            <a:endParaRPr lang="en-US" sz="11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287979"/>
            <a:ext cx="3856200" cy="207554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мезозойской фауны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группы определяли облик мезозойских экосистем и как распределялись их среды обитания.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мезозое доминировали рептилии, но уже тогда формировались линии, которые позднее усилились и заняли новые экологические ниши.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палеонтологии и сравнительной анатомии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999" y="1887806"/>
            <a:ext cx="172125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птиц и ранних млекопитающих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полета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перьевого покрова и облегченного строения тела стало важным этапом в эволюции полета, а затем позволило птицам занять новые экологические ниши.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сочетал зубы, длинный хвост и перья, поэтому считается одной из самых известных переходных форм между рептилиями и птицами.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млекопитающие были небольшими, в основном ночными и насекомоядными. Их малозаметность в мезозое скрывала большой эволюционный потенциал.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Теплокровность, дифференцированные зубы и забота о потомстве помогли млекопитающим пережить изменения среды и постепенно усилить свои позиции.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доминирующих групп в истории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последовательности крупных биологических кризисов и последующей адаптивной радиации групп организмов.
</a:t>
            </a:r>
            <a:endParaRPr lang="en-US" sz="9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меняют облик мелового мира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как эволюционная инновация
</a:t>
            </a:r>
            <a:pPr algn="l" indent="0" marL="0">
              <a:lnSpc>
                <a:spcPct val="115000"/>
              </a:lnSpc>
              <a:buNone/>
            </a:pPr>
            <a:r>
              <a:rPr lang="en-US" sz="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быстро завоевали сушу благодаря эффективному размножению и более точной передаче наследственного материала. Цветок и плод сделали их успешными в условиях конкуренции за свет, влагу и опылителей.
</a:t>
            </a:r>
            <a:endParaRPr lang="en-US" sz="1038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насекомоопыления усилило взаимосвязь растений и животных. Насекомые получили устойчивые источники пищи, а растения — надежный способ опыления, что заметно увеличило разнообразие обеих групп.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цветковые начали доминировать, изменилась структура растительного покрова и кормовая база травоядных. Это повлияло на отбор у динозавров, а позднее подготовило условия для новых наземных сообществ.
</a:t>
            </a:r>
            <a:endParaRPr lang="en-US" sz="10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2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 млн лет назад
</a:t>
            </a:r>
            <a:endParaRPr lang="en-US" sz="521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исчезли все нептичьи динозавры и началась новая эпоха для млекопитающих и птиц.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 Международной комиссии по стратиграфии; данные о границе K–Pg и массовом вымирании.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граница стала одним из крупнейших биологических кризисов в истории Земли и резко изменила состав морских и наземных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млекопитающих в кайнозое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мела и палеогена млекопитающие быстро заняли освободившиеся экологические ниши, а затем последовательно усиливали специализацию в разных средах обитания.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 устойчивый рост разнообразия от раннего кайнозоя к позднему, с особенно заметным расширением в миоцене и плиоцене.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палеонтологии и стратиграфии; значения отражают относительную динамику, а не точный подсчёт видов.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Палеоген: быстрый расцвет млекопитающих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Освободившиеся ниши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вымирания на границе мела и палеогена многие экологические роли оказались свободны. Именно это позволило млекопитающим быстро расширить ареалы, размеры тела и разнообразие способов питания.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палеогене появились ранние представители крупных хищников, летучих мышей, приматов и древних китообразных. Их эволюция шла особенно быстро благодаря отсутствию прежних доминирующих конкурентов.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эоцен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Эоцен отличался мягким климатом и широким распространением лесов. Эти условия поддерживали древесные и наземные формы, а также способствовали развитию сложных пищевых связей.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Задел на 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палеогене сформировались многие линии, которые позже определили облик кайнозойской фауны. Их успех был связан с гибкостью, разнообразием и высокой приспособляемостью.
</a:t>
            </a:r>
            <a:endParaRPr lang="en-US" sz="11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20" y="2232425"/>
            <a:ext cx="3569010" cy="216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группы кайнозойской фауны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группы животных, их среду обитания и роль в усложнении кайнозойских экосистем.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характеризуется не просто ростом числа групп, а их глубокой специализацией и усложнением трофических связей.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палеонтологии кайнозоя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Неоген: расширение открытых ландшафтов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Похолодание и иссушение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миоцене и плиоцене климат стал прохладнее и суше. Это привело к сокращению лесов и расширению открытых пространств, где отбор действовал иначе, чем в лесных экосистемах.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саванны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территориях распространились степи, саванны и редколесья. Такие ландшафты стали основой для формирования новых сообществ растений, травоядных и хищников, приспособленных к открытому пространству.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травоядных усиливался отбор на высокие зубные коронки и эффективную переработку жёсткой растительности. У хищников — на скорость, выносливость и способность активно преследовать добычу.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именно в неогене сложились сообщества, по структуре близкие к современным. Это был важный этап подготовки нынешнего распределения биомов на 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Антропогенез: от приматов к Homo sapiens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стадии происхождения человека и постепенное усложнение признаков, важных для эволюции.
</a:t>
            </a:r>
            <a:endParaRPr lang="en-US" sz="10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 период и ледниковые циклы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2,58 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четвертичный период — время частых климатических колебаний, когда оледенения и межледниковья чередовались, меняя облик природных зон на континентах.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холодных и тёплых фаз смещала границы ареалов, вызывала миграции животных и растений, а также приводила к исчезновению части крупных млекопитающих.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Homo sapiens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современного типа возник в условиях нестабильного климата. Поэтому особое значение получили гибкость поведения, способность к расселению и быстрой адаптации.
</a:t>
            </a:r>
            <a:endParaRPr lang="en-US" sz="11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климата и биоты в мезозое и кайнозое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изменений климата происходила смена доминирующих групп организмов: от рептилий в мезозое к млекопитающим и человеку в кайнозое.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охлаждение и колебания климата, тем заметнее перестройка биоты: сокращались одни группы и расширялись другие.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палеоклиматическая и палеобиологическая схема по данным геологии и палеонтологии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закономерности эволюции органического мира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появлялись новые условия или освобождались ниши, группы организмов быстро расходились по разным направлениям эволюции. Это приводило к росту разнообразия форм и способов жизни.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вымираний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кризисы не только уничтожали часть биоты, но и запускали перестройку экосистем. После них выжившие группы получали больше пространства, пищи и возможностей для развития.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 отбор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одних групп всегда было связано с вытеснением других. Конкуренция усиливала естественный отбор и закрепляла признаки, полезные в конкретной среде обитания.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и кайнозой показывают, что жизнь развивалась не скачком, а через последовательную смену лидирующих групп при сохранении общей преемственности и усложнения 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мезозоя и кайнозоя для современной биосферы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наземных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мезозое широко распространились покрытосеменные растения, которые затем стали базой большинства современных лесов, лугов и сельскохозяйственных экосистем.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фауна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кайнозое сформировались основные группы нынешних позвоночных суши и моря: млекопитающие, птицы, хищные, копытные, приматы и китообразные.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распределение биомов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Похолодание кайнозоя и ледниковые циклы четвертичного периода закрепили различия между природными зонами, сделав распределение биомов более близким к современному.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стало итогом длительной эволюции, в которой соединились изменение климата, освоение новых ниш и развитие сложного поведения.
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древних кризисов к современной жизни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мезозоя и кайнозоя показывает, что жизнь на Земле менялась через кризисы, адаптацию и освоение новых ниш. Современная биосфера — результат этой долгой и непрерывной эволюции.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2026-06-01T21:34:44Z</dcterms:created>
  <dcterms:modified xsi:type="dcterms:W3CDTF">2026-06-01T21:34:44Z</dcterms:modified>
</cp:coreProperties>
</file>