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нормы управления и согласования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строить словосочетания 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изложения, сочинения и устные ответы ошибки в управлении и согласовании сразу заметны. Они делают фразу неточной, а иногда меняют смысл. Поэтому важно знать нормы и уметь проверять форму слова.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синтаксические нормы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нормы показывают, как слова соединяются в словосочетании и предложении. Они помогают строить речь так, чтобы мысль звучала ясно, точно и без лишней двусмысленности.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особенно важны управление и согласование. Именно эти виды связи чаще всего проверяются в школьных работах и помогают избежать речевых ошибок в устных и письменных ответах.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литературного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модели закреплены в литературном русском языке. Их можно найти в учебной грамматике и словарях, поэтому при сомнении лучше сверяться с надёжным образцом, а не с привычкой.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связывает слова, тем легче читать его текст и понимать смысл. Нормы делают речь аккуратной, грамотной и убедительной в любой учебной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8828"/>
            <a:ext cx="4894200" cy="23247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согласование: основное различие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способа связи слов и поймём, что именно нужно проверять в каждом случае.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главное слово требует нужного падежа, а при согласовании зависимое слово подстраивается под главное.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Управление: как работает связь слов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главного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главное слово задаёт вопрос к зависимому: ждать чего? поезда, заботиться о ком? о брате, гордиться чем? успехами. По вопросу легко определить нужную форму.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может быть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модели обязательно требуют предлога: говорить о книге, благодаря помощи, отвечать на вопрос. Если убрать или заменить предлог, словосочетание становится неправильным по норме.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вместо нужного падежа ставят другой или добавляют лишний предлог. Неверно: оплатить за билет. Правильно: оплатить билет.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сравнить словосочетание с нормативной моделью из учебника или словаря. Так легче заметить неправильную форму и исправить её вовремя.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русскому языку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управления встречаются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особенно заметны в сочинениях и устных ответах, где ученик строит фразы быстро и не всегда проверяет форму зависимого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сбиваются падеж и предлог, значит, при проверке прежде всего нужно смотреть именно на них.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модели управления, которые надо запомнить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и сообщать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нужно просто запомнить: помнить о друге, сообщить учителю, интересоваться литературой. Их нельзя проверить только по смыслу, поэтому важна словарная норма.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Скучать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моделях легко ошибиться: скучать по бабушке, уверенность в победе. Здесь важны именно привычные для литературного языка падеж и предлог.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Оплатить и 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проверяют пары типа оплатить билет, говорить о книге, отвечать на вопрос. Лишний предлог или неверный падеж сразу делают сочетание ненормативным.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со 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конструкция вызывает сомнение, её лучше сверить с учебным словарём или грамматическим справочником. Это самый надёжный способ запомнить правильную форму.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часто встречаются в изложениях, сочинениях и ответах у доски. Чем лучше они запомнены, тем меньше речевых ошибок в учебной работе.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управление в словосочетании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найти и исправить ошибку в форме зависимого слова.
</a:t>
            </a:r>
            <a:endParaRPr lang="en-US" sz="15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совпадение форм слов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зависимое слово повторяет грамматические признаки главного. Оно подстраивается по роду, числу и падежу, поэтому формы слов должны совпадать.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согласуются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 связаны прилагательные, местоимения и причастия с существительными: чистый лист, наша команда, прочитанная книга. Такое соединение особенно часто встречается в учебных текстах.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заметить, совпадают ли формы полностью. Если существительное изменилось, зависимое слово тоже должно измениться: новый учебник, новая тетрадь, новые тетради.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бывают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ученики не учитывают род или число: новая учебник, интересная фильмы, прочитанный книга. Проверка формы помогает быстро исправить такие неточности.
</a:t>
            </a:r>
            <a:endParaRPr lang="en-US" sz="12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9104"/>
            <a:ext cx="4788300" cy="22744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согласования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согласования слов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ошибки и правильные варианты, чтобы запомнить, какие грамматические признаки должны совпадать.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зависимое слово должно совпадать с главным по нужным формам, иначе сочетание звучит неграмотно.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малых числительных и после больших чисел формы существительных меняются по правилу, а не на слух. Это помогает избежать ошибок в устной и письменной речи.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5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разные формы существительного после числительных.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правило употребления существительных после числительных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ошибкам в школьных работах; данные условные, 2025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ошибаются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сами трудности, но и то, что они встречаются в разных частях одной фразы, поэтому ошибку важно искать в контексте.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связаны с управлением и с формами после числительных; именно эти темы требуют отдельной тренировки.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фраза звучит в 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ответ должен быть точным: приехать в город, интересоваться спортом, надеть пальто. Такие формы привычны для учебной и письменной речи, потому что соответствуют литературной норме и не отвлекают от смысла.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разговорный вариант мешает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можно услышать «интересоваться о спорте» или «одеть пальто», но в сочинении такие варианты воспринимаются как ошибка. Они сбивают читателя и делают речь менее аккуратной, даже если мысль понятна.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разговорный вариант: в чём разница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 ошибку в словосочетании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школьному правилу: от главного слова к нормативной форме.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6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5788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41136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956" y="1830853"/>
            <a:ext cx="311063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Словосочетания-ловушки для запоминания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помощи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«благодаря» употребляется дательный падеж. Поэтому правильно: благодаря помощи, благодаря поддержке, благодаря совету. Эта модель часто путается из-за сходства с обычными причинными оборотами.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расписанию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«согласно» тоже требует дательного падежа. В школьных текстах важно не заменять его другими формами: согласно расписанию, согласно приказу, согласно плану. Такая конструкция запоминается как готовая модель.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Скучать по дому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«скучать» в литературной норме сочетается с предлогом «по». Правильно: скучать по дому, по друзьям, по бабушке. Ошибка часто появляется под влиянием разговорной речи.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Оплатить билет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«оплатить» управляет прямым дополнением без лишнего предлога. Поэтому нормативно: оплатить билет, оплатить проезд, оплатить заказ. Добавление предлога делает фразу неверной в письменной речи.
</a:t>
            </a:r>
            <a:endParaRPr lang="en-US" sz="118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Надеть пальто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«надеть» говорят о том, что надевают на себя. Правильно: надеть пальто, шапку, куртку. Ошибка возникает, когда его смешивают с глаголом «одеть», который употребляется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зависимости качества текста от количества синтаксических ошибок; данные условные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точность нормы влияет на понятность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неточная форма может сделать фразу неестественной, поэтому важно проверять словосочетание не только отдельно, но и в составе всего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ошибок, тем ниже понятность и доверие к тексту; грамотная форма напрямую поддерживает ясность речи.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навык правильного управления и согласования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368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главное слово и задайте к зависимому слову точный вопрос. Это помогает определить падеж и заметить, нужен ли предлог или форма согласования.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21772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проверьте род, число и падеж. Если зависимое слово не совпадает с главным по нужным признакам, словосочетание нужно перестроить по правилу.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Сверять форму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85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находить неверные конструкции в готовых предложениях и исправлять их. Такой приём учит быстро замечать типичные ошибки в сочинениях, изложениях и диктантах.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ошибки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43687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сомнении откройте словарь или справочник и сопоставьте свою фразу с нормативным образцом. Это особенно важно для устойчивых моделей и редких сочетаний.
</a:t>
            </a:r>
            <a:endParaRPr lang="en-US" sz="900" dirty="0"/>
          </a:p>
        </p:txBody>
      </p:sp>
      <p:sp>
        <p:nvSpPr>
          <p:cNvPr id="22" name="Text 9"/>
          <p:cNvSpPr txBox="1"/>
          <p:nvPr/>
        </p:nvSpPr>
        <p:spPr>
          <a:xfrm>
            <a:off x="95521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 образцом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321772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Закрепляйте правило через собственные примеры: подберите несколько словосочетаний по образцу управления и согласования. Так правило запоминается быстрее и работает в речи увереннее.
</a:t>
            </a:r>
            <a:endParaRPr lang="en-US" sz="900" dirty="0"/>
          </a:p>
        </p:txBody>
      </p:sp>
      <p:sp>
        <p:nvSpPr>
          <p:cNvPr id="24" name="Text 11"/>
          <p:cNvSpPr txBox="1"/>
          <p:nvPr/>
        </p:nvSpPr>
        <p:spPr>
          <a:xfrm>
            <a:off x="373606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по модели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проверке нормы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определить, что именно нужно проверить в словосочетании: падеж, род, число, вопрос или наличие предлога.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самопроверки нужны вопрос и грамматические признаки слова; именно они показывают, соответствует ли форма норме.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 и учебные орфографо-грамматические словари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появляются чаще всего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разговорной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часто звучат сокращённые или упрощённые формы. Если ученик переносит их в тетрадь без проверки, возникают речевые ошибки.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предлоги легко перепутать, если модели звучат похоже. Особенно это заметно в устойчивых сочетаниях, где форма должна запоминаться точно.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при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появляется не из-за незнания, а из-за спешки. В таком случае полезно перечитать фразу целиком и проверить каждое зависимое слово.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знание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словосочетание встречается редко, его форма хуже запоминается. Поэтому такие модели нужно специально повторять и сверять по словарю или справочнику.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согласование помогают говорить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знать, какой падеж, род, число или предлог нужны в словосочетании, речь становится точной и понятной. Именно поэтому правило важно и на уроках, и в повседневном общении.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2026-05-28T14:23:58Z</dcterms:created>
  <dcterms:modified xsi:type="dcterms:W3CDTF">2026-05-28T14:23:58Z</dcterms:modified>
</cp:coreProperties>
</file>