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 зданиях: почему эта тема важна для школьников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распространяется быстро, а дым опаснее пламени.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пожара выше всего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 квартире, школе или торговом центре затрагивает многих людей сразу. Опасные зоны есть в быту и в общественных зданиях, поэтому важно знать, где риск выше и почему возгорания чаще связаны с ошибками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60772"/>
            <a:ext cx="325505" cy="2893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798" y="1341433"/>
            <a:ext cx="287014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60772"/>
            <a:ext cx="325505" cy="2893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479" y="3109273"/>
            <a:ext cx="246012" cy="32801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43079"/>
            <a:ext cx="325505" cy="260404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возгораний в быту
</a:t>
            </a:r>
            <a:endParaRPr lang="en-US" sz="2652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и нагревательные приборы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Оставленные без присмотра плита, свеча или обогреватель быстро становятся источником огня. Рядом с ними не должно быть полотенец, бумаги и других легко воспламеняющихся вещей.
</a:t>
            </a:r>
            <a:endParaRPr lang="en-US" sz="1235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перегрузка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Перегруженные розетки, удлинители и повреждённые провода нагреваются и могут вызвать короткое замыкание. Особенно опасно подключать сразу несколько мощных приборов в одну точку.
</a:t>
            </a:r>
            <a:endParaRPr lang="en-US" sz="127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Неисправные устройства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зарядные устройства и техника с повреждённым кабелем могут искрить или перегреваться. Даже небольшая неисправность становится опасной, если прибор долго работает без контроля.
</a:t>
            </a:r>
            <a:endParaRPr lang="en-US" sz="1299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огонь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зажигалки не являются игрушками. Игры с огнём часто заканчиваются возгоранием бумаги, мебели или штор, особенно если взрослые не замечают начало пожара.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предметы рядом с теплом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Легковоспламеняющиеся вещи нельзя хранить возле батарей, обогревателей и ламп. Небольшой очаг за несколько минут может перейти на мебель, отделку и весь предметный ряд комнаты.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пожар начинается там, где рядом есть источник тепла и горючие материалы.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пожарной безопасности; материалы МЧС России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возгорания связаны с теплом, электричеством и горючими материалами.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источники пожара в зданиях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горит ближайшее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пламя охватывает предметы рядом с очагом: ткань, бумагу, мебель. Затем огонь переходит дальше и усиливается за счёт новых горючих материалов.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идёт вверх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горячий воздух поднимаются по лестницам, коридорам и шахтам. Из-за этого верхние этажи и пути выхода могут стать опасными очень быстро.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огонь распространяется внутри здания
</a:t>
            </a:r>
            <a:endParaRPr lang="en-US" sz="2398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пожарной безопасности; иллюстративное распределение по значимости опасностей
</a:t>
            </a:r>
            <a:endParaRPr lang="en-US" sz="807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опаснее при пожаре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небольшом огне главную угрозу часто создают продукты горения, а не само пламя.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токсичные газы дают наибольший риск, потому что мешают дыханию, видимости и быстрому выходу.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набрать немедленно, если в помещении появился дым или огонь.
</a:t>
            </a:r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России: единый номер вызова экстренных служб
</a:t>
            </a:r>
            <a:endParaRPr lang="en-US" sz="1371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задымлении время решает всё: чем раньше вызвана помощь, тем выше шанс безопасно выйти и избежать отравления.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обнаружении пожара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пожарной безопасности и рекомендациях МЧС России.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из жилого дома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выходе из квартиры нужно закрыть дверь: это замедляет распространение огня и дыма. Спускаться следует только по лестнице, не пользуясь лифтом.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наружу заблокирован, остаются в комнате с окном и подают сигналы спасателям. Влажная ткань у лица помогает частично снизить воздействие дыма.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из общественного здания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Ориентируйтесь на планы эвакуации и световые указатели, двигайтесь к ближайшему выходу спокойно и без остановок. Это помогает не создавать затор и быстрее покинуть опасную зону.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возвращайтесь за вещами, не толкайтесь у дверей и не прячьтесь в туалетах или подсобных помещениях. Такие действия мешают эвакуации и увеличивают риск для всех.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и взрослые организуют проверку помещений и вывод людей. Ваша задача — выполнять указания и как можно быстрее оказаться в безопасном месте.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ОБЗР и материалам МЧС России; схема носит иллюстративный характер.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пожара для человека и здания
</a:t>
            </a:r>
            <a:endParaRPr lang="en-US" sz="236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опасен не только огнём: за считанные минуты он нарушает работу всего здания и лишает людей возможности безопасно покинуть помещение.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дым и токсичные газы; они быстрее всего приводят к травмам и мешают эвакуации.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Материальный ущерб и длительные последствия
</a:t>
            </a:r>
            <a:endParaRPr lang="en-US" sz="208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уничтожает не только вещи, которые находятся в зоне горения: мебель, технику, книги, документы и отделку приходится заменять полностью или частично.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тушения водой добавляются скрытые повреждения: намокают стены, пол, проводка и техника, поэтому часть имущества становится небезопасной или непригодной к использованию.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занимает время, требует проверки здания специалистами и часто нарушает обычную работу семьи, школы или организации даже после полной ликвидации пожара.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88" y="1518350"/>
            <a:ext cx="5416273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ситуации начинаются с невнимательности и нарушения простых правил обращения с огнём и электричеством.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пожарной безопасности и материалы МЧС России.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ошибки, которые приводят к пожару
</a:t>
            </a:r>
            <a:endParaRPr lang="en-US" sz="221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распространённых ошибок, их примеров и возможных последствий.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90" y="160999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6588" y="1610000"/>
            <a:ext cx="316125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0306" y="162354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46" y="33854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5190" y="3385454"/>
            <a:ext cx="368813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 пожара дома
</a:t>
            </a:r>
            <a:endParaRPr lang="en-US" sz="2800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электрика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Провода, розетки и приборы должны быть в рабочем состоянии. Неисправности, перегрев и самодельные соединения лучше сразу устранить с помощью взрослых или специалиста.
</a:t>
            </a:r>
            <a:endParaRPr lang="en-US" sz="1308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технику
</a:t>
            </a:r>
            <a:pPr algn="l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использования бытовые приборы нужно отключать от сети, особенно зарядные устройства, обогреватели и утюги. Это уменьшает риск перегрева и короткого замыкания.
</a:t>
            </a:r>
            <a:endParaRPr lang="en-US" sz="1367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кухня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готовки важно не отходить от плиты надолго. Рядом с огнём не должно быть полотенец, бумаги и упаковки, которые могут быстро вспыхнуть.
</a:t>
            </a:r>
            <a:endParaRPr lang="en-US" sz="1450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Хранить опасное отдельно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 и бытовую химию нужно держать в недоступном для детей месте. Так снижается риск случайного поджога и опасного любопытства.
</a:t>
            </a:r>
            <a:endParaRPr lang="en-US" sz="1500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дыма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Автономный пожарный извещатель подаёт сигнал при появлении дыма. Он помогает заметить опасность раньше, чем огонь успеет распространиться по комнате.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безопасная школа в день проверки
</a:t>
            </a:r>
            <a:endParaRPr lang="en-US" sz="2111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Коридор, из которого легко выйти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коридоре не должно быть лишних вещей, перекрывающих проход. На стене виден план эвакуации, а над дверью — световой знак выхода. Такой маршрут помогает быстро сориентироваться даже в спешке и не мешает движению людей.
</a:t>
            </a:r>
            <a:endParaRPr lang="en-US" sz="104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которая ведёт к безопасности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3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ученикам ближайший выход и напоминает, что важно идти спокойно и без толчеи. Двери и проходы остаются свободными, а эвакуация проходит по заранее известному пути. Это особенно важно в больших зданиях с несколькими этажами.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Тренировка, которая запоминается
</a:t>
            </a:r>
            <a:pPr algn="l" indent="0" marL="0">
              <a:lnSpc>
                <a:spcPct val="90000"/>
              </a:lnSpc>
              <a:buNone/>
            </a:pPr>
            <a:r>
              <a:rPr lang="en-US" sz="3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учений класс выходит организованно, без лишних остановок, и собирается в назначенном месте. Ученик видит, как работают правила на практике: план эвакуации, указатели и порядок помогают действовать уверенно и не теряться в здании.
</a:t>
            </a:r>
            <a:endParaRPr lang="en-US" sz="96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безопасная школа в день проверки
</a:t>
            </a:r>
            <a:endParaRPr lang="en-US" sz="2111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ОБЗР и материалам МЧС России; схема носит иллюстративный характер.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возникает опасность внутри здания
</a:t>
            </a:r>
            <a:endParaRPr lang="en-US" sz="228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усиливается там, где техника работает долго, а горючие материалы лежат рядом без присмотра.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места с нагревом и электричеством: именно там ошибка быстрее всего превращается в пожар.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эвакуации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выхода из опасного здания по правилам пожарной безопасности.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пожарные и спасатели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Тушат очаги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применяют воду, пену и другое оборудование, чтобы остановить огонь и не дать ему перейти на соседние помещения. Их действия помогают выиграть время для эвакуации людей.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 задымлении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людей используются лестницы, защитные средства и специальные маршруты. В задымлённых помещениях важно быстро находить комнаты, коридоры и скрытые очаги возгорания.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пострадавшим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оказывают первую помощь тем, кто получил ожоги, надышался дымом или растерялся во время эвакуации. После этого они передают пострадавших медикам.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безопасность здания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тушения специалисты осматривают перекрытия, проводку и вентиляцию, чтобы убедиться, что здание можно безопасно проветрить и постепенно возвращать к работе.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ОБЗР и материалам МЧС России.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пожарной безопасности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только тогда, когда каждый участник знает свою роль и не теряет время на лишние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одно звено нарушено, опасность для людей резко возрастает, поэтому важны и техника, и дисциплина.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проще предотвратить, чем потом устранять его последствия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правила обращения с огнём и электричеством, следить за обстановкой и действовать без паники, можно вовремя остановить беду и защитить людей, вещи и здание.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2026-05-21T02:17:43Z</dcterms:created>
  <dcterms:modified xsi:type="dcterms:W3CDTF">2026-05-21T02:17:43Z</dcterms:modified>
</cp:coreProperties>
</file>