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и стратегия устойчивого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развитие общества, не разрушая природу и будущее?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устойчивое развитие стало мировой повесткой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промышленности и потребления усилил давление на природу. Когда население мира превысило 8 млрд, стало очевидно: экологические, социальные и экономические кризисы взаимосвязаны и требуют общих решений.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отдельные проблемы, а связанные между собой направления давления на природу и общество.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формируют климат и загрязнение: они усиливают дефицит ресурсов и социальную уязвимость.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глобальные вызовы современности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содержанию темы; доли условные, предназначены для учебной визуализации.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уже усиливает экстремальную погоду, влияет на урожайность, здоровье людей и работу инфраструктуры.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(AR6), 2021–2023.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1,1°C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уже нагрелась относительно доиндустриального уровня.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 и рост экологического следа
</a:t>
            </a:r>
            <a:endParaRPr lang="en-US" sz="2719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 давлением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пресную воду растёт быстрее, чем многие бассейны и экосистемы успевают восстанавливаться. Это повышает риск водного стресса для городов, сельского хозяйства и промышленности.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потребление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производство и потребление, тем больше отходов образуется на всех этапах жизненного цикла товаров. Без переработки и повторного использования нагрузка на природу быстро возрастает.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 и лесов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землепользование, вырубка и деградация почв сокращают природный запас плодородия и углеродного поглощения. Восстановление таких ресурсов занимает десятилетия и требует строгого контроля.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показывает, что запросы человечества во многих регионах превышают способность экосистем обеспечивать ресурсы и поглощать загрязнение. Это делает устойчивость ключевым ограничением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измерения глобальных проблем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социальные проблемы проявляются в жизни людей и к каким долгосрочным последствиям они приводят.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риски усиливают друг друга: бедность ограничивает доступ к образованию и медицине, а это снижает способность общества справляться с кризисами.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тематике глобальных проблем и ЦУР ООН.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55855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834" y="1744038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бедности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бедности означает расширение доступа к доходам, базовым услугам и социальной защите. Без этого невозможно обеспечить равные стартовые возможности и устойчивый человеческий капитал.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безопасной воде и санитарии напрямую влияет на здоровье, образование и производительность труда. Это одна из наиболее важных целей для стран с водным дефицитом.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доступной и чистой энергии помогает сокращать выбросы, снижать зависимость от ископаемого топлива и повышать надёжность энергоснабжения для населения и экономики.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
</a:t>
            </a:r>
            <a:pPr algn="l" indent="0" marL="0">
              <a:lnSpc>
                <a:spcPct val="90000"/>
              </a:lnSpc>
              <a:buNone/>
            </a:pPr>
            <a:r>
              <a:rPr lang="en-US" sz="44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 предполагает меньше потерь сырья, больше повторного использования и переработки. Такой подход уменьшает отходы и делает производство более эффективным.
</a:t>
            </a:r>
            <a:endParaRPr lang="en-US" sz="1056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экосистемы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изменением климата и защита суши и океанов связаны между собой. Сохранение экосистем поддерживает биоразнообразие, климатическую устойчивость и природные ресурсы.
</a:t>
            </a:r>
            <a:endParaRPr lang="en-US" sz="1112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устойчивого развития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устойчивость требует эффективного использования ресурсов, внедрения инноваций и создания качественных рабочих мест. Важно, чтобы рост доходов не строился на истощении природной базы.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устойчивость предполагает равный доступ к образованию, здравоохранению, безопасности и возможностям самореализации. Она снижает неравенство и повышает способность общества переживать кризисы.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означает сохранение природного капитала, сокращение загрязнения и бережное отношение к воде, почвам, лесам и климату. Без этого развитие становится краткосрочным.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устойчивого развития: от проблемы к результату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типовой управленческий цикл и набор индикаторов для оценки прогресса.
</a:t>
            </a:r>
            <a:endParaRPr lang="en-US" sz="22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 и низкоуглеродная экономика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Солнечные, ветровые и другие возобновляемые источники уменьшают выбросы углекислого газа и снижают зависимость от нефти, газа и угля. Это важная основа низкоуглеродной экономики.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зданий, современное оборудование и экономичные технологии позволяют тратить меньше энергии без потери качества жизни. Такой подход быстрее снижает выбросы, чем одно только наращивание мощностей.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обновление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энергоперехода нужны модернизация сетей и накопители энергии, которые помогают балансировать производство и потребление. Это повышает надёжность энергосистемы при высокой доле ВИЭ.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переход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энергетике должны учитывать работников традиционных отраслей. Переобучение, новые рабочие места и социальная поддержка делают переход не только экологическим, но и социально справедливым.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Циркулярные решения особенно эффективны там, где можно вернуть материалы в оборот и сократить потери на каждом этапе жизненного цикла товара.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вещь используется и чем меньше сырья теряется, тем ниже отходы, затраты и нагрузка на природу.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циркулярная экономика важна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UNEP и Ellen MacArthur Foundation, без привязки к единому набору количественных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144917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479" y="2133101"/>
            <a:ext cx="398213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661" y="2133101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362" y="2166491"/>
            <a:ext cx="485400" cy="388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250" y="2133101"/>
            <a:ext cx="455100" cy="455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города и транспорт
</a:t>
            </a:r>
            <a:endParaRPr lang="en-US" sz="2596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автобусов, трамваев и метро снижает зависимость от личного автомобиля, уменьшает пробки и сокращает выбросы в густонаселённых районах.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озеленённые улицы улучшают микроклимат, ослабляют эффект городского перегрева и создают более комфортную среду для отдыха и передвижения пешком.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pPr algn="l" indent="0" marL="0">
              <a:lnSpc>
                <a:spcPct val="90000"/>
              </a:lnSpc>
              <a:buNone/>
            </a:pPr>
            <a:r>
              <a:rPr lang="en-US" sz="45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Теплоизоляция, современное освещение и разумное проектирование зданий позволяют экономить энергию, снижать расходы на содержание и уменьшать выбросы на всём жизненном цикле.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застройка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застройки рядом с рабочими местами и услугами сокращает ежедневные поездки, делает город компактнее и помогает эффективнее использовать землю и инфраструктуру.
</a:t>
            </a:r>
            <a:endParaRPr lang="en-US" sz="1163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 и меньше шума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транспорт и планировка города становятся более экологичными, снижаются уровень загрязнения воздуха, шумовая нагрузка и потери времени, что напрямую влияет на качество жизни.
</a:t>
            </a:r>
            <a:endParaRPr lang="en-US" sz="1177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города и транспорт
</a:t>
            </a:r>
            <a:endParaRPr lang="en-US" sz="2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227" y="2043977"/>
            <a:ext cx="4241476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успеха устойчивой политики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помогают увидеть не только конечный результат, но и направление изменений в экономике, социальной сфере и состоянии окружающей среды.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индикаторов позволяет сопоставлять территории и проверять, дают ли меры реальный эффект, а не только формально декларируются.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Цели устойчивого развития; методы мониторинга национальных статистических служб.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 гражданской ответственности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 гражданской ответственности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причин и последствий экологических проблем помогает школьникам отличать факты от мнений, понимать взаимосвязи и принимать более взвешенные решения в повседневной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 семье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электроэнергии и материалов формируется не только на уроках, но и дома, где ежедневные действия закрепляют ответственное отношение к ресурсам.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медиа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задания, проекты и качественные медиа учат анализировать информацию, проверять источники и видеть, как личный выбор связан с общественными последствиями.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инициативы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акциях, волонтёрстве и местных проектах показывает подросткам, что даже небольшие коллективные действия способны менять среду и задавать новый общественный стандарт.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как общий ориентир
</a:t>
            </a:r>
            <a:pPr algn="l" indent="0" marL="0">
              <a:lnSpc>
                <a:spcPct val="90000"/>
              </a:lnSpc>
              <a:buNone/>
            </a:pPr>
            <a:r>
              <a:rPr lang="en-US" sz="3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2015 году страны договорились удерживать рост температуры значительно ниже 2 °C и стремиться к пределу 1,5 °C. Это стало основой для национальных климатических планов, регулярной отчётности и долгосрочного планирования, которое связывает экологию с экономикой и энергетикой.
</a:t>
            </a:r>
            <a:endParaRPr lang="en-US" sz="929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деньги и 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государств переход к низкоуглеродной экономике невозможен без климатического финансирования и доступа к современным технологиям. Международная поддержка помогает развивать адаптацию, укреплять инфраструктуру и снижать риски там, где последствия изменения климата ощущаются сильнее всего.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Солидарность перед климатическими рисками
</a:t>
            </a:r>
            <a:pPr algn="l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переговорах ООН обсуждают не только сокращение выбросов, но и помощь уязвимым регионам, где засухи, наводнения и штормы уже разрушают хозяйство. Глобальная карта климатических угроз показывает: безопасность одной страны зависит от решений, принятых вместе.
</a:t>
            </a:r>
            <a:endParaRPr lang="en-US" sz="886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дипломатия в действии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кризисами особенно заметны в регионах, где одновременно не хватает ресурсов, слаба инфраструктура и ограничены возможности для адаптации.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проблема быстро усиливает другую, поэтому эффективная политика должна устранять причины, а не только смягчать отдельные последствия.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глобальных проблем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ООН, IPCC и Всемирного банка; значения условны и отражают силу взаимного влияния.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Ежедневные привычки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начинает с простых правил: раздельный сбор отходов, экономия света и воды, отказ от одноразового пластика. Эти действия быстро становятся нормой и требуют минимальных затрат.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Долгосрочный эффект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практики поддерживаются администрацией, родителями и местными жителями, они переходят из разовых инициатив в устойчивую культуру поведения, которая влияет и на дом, и на район.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Совместные проекты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подключаются волонтёрские акции, озеленение территории и мониторинг качества воздуха и воды. Ученики видят результаты своей работы и учатся действовать вместе, а не поодиночке.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школы к сообществу: шаги устойчивых практик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 для разных сфер хозяйства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достигается не одной мерой, а согласованной перестройкой сразу нескольких отраслей экономики и образования.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требуют разных инструментов, но общий результат достигается только при их одновременном применении и согласовании целей.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устойчивого развития на основе материалов ООН и профильных международных обзоров.
</a:t>
            </a:r>
            <a:endParaRPr lang="en-US" sz="7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бездействия и цена промедления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ущерба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меры откладываются, стихийные бедствия наносят больший вред инфраструктуре, сельскому хозяйству и жилью. Восстановление становится дольше, а расходы государства и семей заметно возрастают.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миграции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воды, неурожаи и разрушение привычной среды жизни вынуждают людей искать безопасные места. Это увеличивает нагрузку на города и может обострять социальные напряжения.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за ресурсы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воды, земли и энергии не хватает, возрастает конкуренция между регионами, отраслями и группами населения. Без сотрудничества такие противоречия переходят в затяжные кризисы.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реакция на экологические изменения ускоряет исчезновение видов и разрушение экосистем. Восстановление природы требует гораздо больше времени и средств, чем своевременная профилактика.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системных решений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 — это не отдельная тема, а способ принимать решения, учитывая экономику, общество и природу одновременно. Именно такой подход делает будущее более безопасным и справедливым.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2026-06-03T00:14:01Z</dcterms:created>
  <dcterms:modified xsi:type="dcterms:W3CDTF">2026-06-03T00:14:01Z</dcterms:modified>
</cp:coreProperties>
</file>