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животных в книгах и сказках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книгах умеют говорить, дружить и удивлять.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выбирают животных героями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писателям рассказывать о добре, смелости, дружбе и заботе. Один и тот же зверь в разных книгах может быть смешным, мудрым, осторожным или отважным, поэтому читать о животных всегда интересно.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о животных читают в 1 классе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тексты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чаще читают небольшие сказки, потешки, стихи, рассказы и загадки. В них простые слова, короткие предложения и герои, которых легко представить.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сказки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встречают народные сказки про Колобка, Теремок, Репку и Курочку Рябу. В них животные помогают событиям развиваться и запоминаются сразу после чтения.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персонажи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звери и птицы ведут себя как настоящие герои: спорят, помогают, ошибаются и учатся. Благодаря этому история становится живой и понятной.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интересом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 животных удобно читать вслух, пересказывать и обсуждать. Ребёнок легко замечает, кто добрый, кто хитрый, а кто нуждается в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русских народных сказках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лиса часто появляется как очень находчивая героиня. Она придумывает уловки, умеет убеждать и выходит из трудных ситуаций почти без труда. Поэтому читатели сразу замечают её ловкость и улыбкой встречают новые проделки.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хитрость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народных сказках кажется сильным и важным, но не всегда внимательным. Он может ошибиться, не заметить опасность или поверить чужим словам. Так герой становится запоминающимся и немного смешным.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лесу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часто выглядит сердитым и голодным, а заяц — осторожным и быстрым. Их встречи в лесу создают движение, напряжение и смешные моменты. По таким героям легко следить за сюжетом и понимать, кто в безопасности, а кто — нет.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заяц и лесные приключения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 стихах и рассказах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 детских текстах часто мягко крадётся, мурлычет и любит уют. Поэт и писатель показывают её привычки так точно, что ребёнок сразу узнаёт знакомого домашнего любимца.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стихах и рассказах обычно сторожит дом, играет и радуется встрече. Её движения, голос и преданность помогают понять, почему рядом с человеком ей доверяют.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курица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громко кукарекает, а курица заботится о цыплятах. Такие герои помогают детям услышать звуки двора и представить, как живёт домашнее хозяйство каждый день.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лошадь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даёт молоко, а лошадь умеет быстро бежать и тянуть повозку. В книгах об этих животных видно их силу, спокойствие и полезные дела рядом с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в литературных историях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сказках обычно быстрый и очень осторожный. Он прячется, прислушивается и внимательно смотрит по сторонам, поэтому его легко представить на лесной тропинке среди кустов и сугробов.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зимний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рассказах о лесе кажется сильным, важным и немного неповоротливым. Его действия часто связаны с поиском еды, берлогой и зимним спокойствием.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у норы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часто появляется как ловкая и умная героиня. Автор показывает её через хитрые слова, аккуратные шаги и неожиданные уловки, из-за которых в истории становится особенно интересно.
</a:t>
            </a:r>
            <a:endParaRPr lang="en-US" sz="1093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жизнь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много следов на снегу, нор, деревьев и тихих полян. Благодаря этим деталям ребёнок легко представляет место действия и следит за приключением героев.
</a:t>
            </a:r>
            <a:endParaRPr lang="en-US" sz="1155" dirty="0"/>
          </a:p>
        </p:txBody>
      </p:sp>
      <p:sp>
        <p:nvSpPr>
          <p:cNvPr id="16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Ёж, белка и волк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белка оживляют лес маленькими заботами: собирают припасы, спешат по веткам, прячутся в траве. Волк же добавляет напряжение, когда появляется в тропинках и сумерках.
</a:t>
            </a:r>
            <a:endParaRPr lang="en-US" sz="11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узнать героя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и интонации героя можно понять его поведение. Один говорит громко и уверенно, другой — тихо и торопливо, а третий любит тянуть слова с хитринкой.
</a:t>
            </a:r>
            <a:endParaRPr lang="en-US" sz="1167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характера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называет героя ласковым, трусливым, умным или добрым, читатель сразу чувствует его настроение. Такие слова помогают заметить, какой у персонажа нрав.
</a:t>
            </a:r>
            <a:endParaRPr lang="en-US" sz="110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герой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действия: бежит, прыгает, прячется, рычит, клюёт, мурлычет. По ним легко понять, как животное движется и чем занято в истории.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сразу увидеть героя: маленький, пушистый, серый, быстрый, осторожный, смелый. Они рисуют внешний вид и подсказывают, каким кажется животное.
</a:t>
            </a:r>
            <a:endParaRPr lang="en-US" sz="10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рассказ о животном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младшему школьнику внимательно читать и понимать короткий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настоящие животные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истории входят животные, которые умеют говорить, ходить в гости и носить одежду. Они попадают в смешные приключения и ведут себя почти как люди.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книгах появляются звери, которые живут как в природе: бегают, спят, ищут еду и заботятся о детёнышах. Их легко узнать по привычным действиям.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сравнивает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такие книги, ребёнок замечает разницу между жизнью и вымыслом. Это помогает внимательнее смотреть на сюжет и лучше понимать, что автор придумал специально.
</a:t>
            </a:r>
            <a:endParaRPr lang="en-US" sz="11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иллюстрация в книге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чтении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поддерживает маленького читателя, когда текст ещё кажется сложным. Она подсказывает сюжет, делает книгу понятнее и помогает запомнить важные события.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 герое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иллюстрации можно заметить цвет шерсти, размер животного и выражение мордочки. Эти детали помогают лучше запомнить персонажа и не перепутать его с другим.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видны краски, которые создают настроение истории. Светлые оттенки делают сцену весёлой, а тёмные помогают почувствовать вечер, лес или тревогу.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 тексту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героя и помогает сразу представить, о ком идёт речь. По рисунку ребёнок быстрее понимает, как выглядит животное и где происходит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где звери словно оживают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лиса часто растягивает слова, будто заранее что-то замышляет. Она может говорить ласково, а потом неожиданно обмануть или увести собеседника в сторону. Такая речь сразу показывает её хитрый и ловкий характер.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умеет говорить с хитрецой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книжках обычно отвечает медленно, низким и громким голосом, как большой хозяин леса. А мышка, наоборот, говорит быстро и тихо, словно боится быть замеченной. По речи легко узнать, кто перед нами и какое у героя настроение.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мышка говорят по-разному
</a:t>
            </a:r>
            <a:endParaRPr lang="en-US" sz="13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животных и их ритм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животных обычно состоят из небольших строк, которые удобно читать вслух. Ребёнок легко улавливает смысл и не теряется в длинном 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несколько раз повторить одно и то же слово или действие героя. Повтор создаёт ритм, а ещё помогает ярче представить, как животное прыгает, бежит или клюёт.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рифмы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слова часто созвучны между собой, поэтому строчки запоминаются почти сами. Рифма помогает услышать музыку языка и делает чтение весёлым.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песенка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 звучит ровно и бодро, его приятно читать хором или по ролям. Такие строки легко выучить, потому что они напоминают маленькую весёлую песенку.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вместо ответа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не называют зверя прямо, а только описывают его цвет, размер или голос. Нужно внимательно сложить все признаки вместе и догадаться, кто спрятан в словах.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повадки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может напомнить, где живёт животное и что оно делает. По норке, хвосту, прыжкам или ночному образу жизни ребёнок быстрее находит верный ответ.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задание, нужно слушать каждую строчку очень внимательно. Одна подсказка может быть про шерсть, другая — про повадки, и только вместе они приводят к разгадке.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поиск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 похожи на маленькую игру в тайну. Когда ответ найден, становится радостно, потому что удалось заметить важную деталь и не пропустить ни одной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вызывают герои-животные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 книгах умеют удивлять необычным поведением и смелыми поступками. Тогда история становится особенно интересной и запоминается надолго.
</a:t>
            </a:r>
            <a:endParaRPr lang="en-US" sz="116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или смешной персонаж часто попадает в забавные ситуации. Его речь и поведение могут рассмешить, особенно когда он сам себя выдаёт.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животному трудно или оно попадает в беду, читатель начинает переживать. Хочется, чтобы герой скорее нашёл помощь и выбрался из неприятностей.
</a:t>
            </a:r>
            <a:endParaRPr lang="en-US" sz="116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весёлый герой сразу вызывает улыбку. Его поступки кажутся тёплыми и понятными, поэтому хочется читать дальше и радоваться вместе с ним.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в сказках о животных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помогает другу, делится едой или выручает слабого, его сразу хочется уважать. Такой поступок говорит о добром сердце лучше любых длинных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заметен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хитрит, обещает и не выполняет или пытается провести других, читатель быстро замечает это. Поступок показывает его характер яснее, чем описание.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хвастовство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Ленивый или слишком самоуверенный персонаж часто попадает в смешную, но поучительную ситуацию. Сказка показывает, что хвастаться и бездельничать не стоит.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ясно, кто поступал честно, а кто ошибался. Такой конец помогает понять, что добрые дела и правда обычно оказываются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истории о животных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животных напоминают, что рядом важно быть добрым и отзывчивым. Герои учатся поддерживать друг друга, а читатель видит, как помощь меняет ситуацию к лучшему.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бравады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звери показывают, что смелость — это не шум и хвастовство, а умение действовать, когда трудно. Такой пример помогает не бояться маленьких испытаний.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слабым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особенно заметно, что обижать слабого нехорошо. Если герой защищает того, кто не может постоять за себя, он выглядит по-настоящему благородным.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часто побеждают честные и добрые герои. Эта простая мысль легко запоминается, потому что она связана с яркими животными и понятными поступками.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короткий текст о животном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школьнику назвать героя, события и вывод без лишних деталей и пересказать историю по порядку.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дети запоминают сразу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книжках почти всегда появляется очень ловкой и наблюдательной. Она умеет красиво говорить, быстро придумывает план и часто кажется чуть-чуть слишком умной для соседей по лесу.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Лиса: рыжая хитрюшка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запоминается детям своей робостью и быстрыми прыжками. Он легко пугается, но умеет спасаться бегством, а потому в сказках часто становится героем смешных и напряжённых историй.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Заяц: быстрый и осторожный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выглядит настоящим хозяином леса: он крупный, сильный и медлительный. Но в книгах он нередко оказывается добродушным и немного неуклюжим, из-за чего его хочется и уважать, и улыбаться ему.
</a:t>
            </a:r>
            <a:endParaRPr lang="en-US" sz="96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Медведь: большой и сильный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 чтении о животных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имя и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названия книги и имени автора. Это помогает понять, кто придумал историю, и сразу настраивает на нужный текст, а не на случайное угадывание.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 цвет, размер, выражение мордочки и настроение сцены. Иногда картинка помогает понять текст быстрее, чем долгое раздумье над словом.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увидеть, какое животное главное в рассказе и что с ним происходит. Тогда легче следить за событиями и не путать одного персонажа с другим.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заметить, где в истории смешно, где тревожно, а где очень тепло. Тогда чтение становится живым, а рассказ о животном легче пересказать своими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животных учат доброте, смелости и честности, а ещё помогают замечать характер героев по их поступкам. С такими книгами читать интересно, потому что каждый зверь приносит в сюжет своё маленькое чудо.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книгах делают чтение живым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2026-05-27T12:56:49Z</dcterms:created>
  <dcterms:modified xsi:type="dcterms:W3CDTF">2026-05-27T12:56:49Z</dcterms:modified>
</cp:coreProperties>
</file>