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объединяет множество народов, языков и традиций на одной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Индия как самая многонациональная страна 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между горами и океаном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Индии на пересечении древних путей между Азией и океаном сделало её пространством постоянных контактов, переселений и культурного обмена, а история последовательно накапливала новые слои разнообразия.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Индии и их влияние на расселение населения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служат естественной границей на севере, а плодородная Гангская равнина стала главным районом плотного расселения, земледелия и формирования крупных городских центров страны.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образ жизни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климата, почв и водных ресурсов заметно влияют на одежду, питание, типы жилья и повседневные традиции, поэтому культурный облик индийских регионов остаётся очень неоднородным.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юг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Деканское плоскогорье и южные побережья отличаются иным климатом, поэтому здесь сложились собственные хозяйственные занятия, виды транспорта, кулинарные привычки и местные формы расселения населения.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малонаселённые зоны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Тар, горные районы и труднодоступные пространства заселены значительно реже, поскольку дефицит воды, сложный рельеф и засушливость ограничивают сельское хозяйство и плотность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населения Индии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страны показывает, что Индия — не единое конфессиональное пространство, а территория сосуществования нескольких крупных духовных традиций, исторически укоренённых в разных регионах.
</a:t>
            </a:r>
            <a:endParaRPr lang="en-US" sz="1419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индуизма сочетается со значительным присутствием других религий, поэтому общество Индии строится на многообразии, а не на единой вере.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переписи населения Индии 2011 года; официальные сводки по религиозному составу населения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Индии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 остаётся самым распространённым языком страны и важным средством межрегионального общения. Английский, хотя и не является родным для большинства, широко используется в администрации, высшем образовании и деловой среде, связывая разные штаты в едином государстве.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 и английский в управлении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Индии видно и в письменных системах: разные регионы используют собственные графические традиции и издательские центры. Благодаря этому язык здесь выступает не просто средством общения, а важным признаком истории и самосознания.
</a:t>
            </a:r>
            <a:endParaRPr lang="en-US" sz="999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культурная память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доминирует бенгали, на юге — телугу, тамильский, каннада и малаялам, на западе — маратхи и гуджарати. Эти языки формируют не только речь, но и литературные традиции, школьную культуру и повседневную идентичность жителей.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языковые миры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619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Индии и преобладающие этнокультурные группы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карта Индии показывает, как язык, история и культура соединяются в устойчивые территориальные общности.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чётко региональная идентичность проявляется там, где язык, историческая память и образ жизни тесно совпадают в пределах одной территории.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обзоры населения Индии и школьные географические карты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Индии и исторические корни народов
</a:t>
            </a:r>
            <a:endParaRPr lang="en-US" sz="2311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Индии включает индоарийские, дравидийские, тибето-бирманские и австроазиатские группы. Каждая из них связана с определёнными языками, историческими территориями и собственными культурными традициями.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этноязыковые семьи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кухня, костюм и семейные обряды у разных народов заметно различаются. Именно этническое многообразие делает индийскую культуру особенно насыщенной и трудно сводимой к одному образцу.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крупных народов существуют сотни малых этнических групп, особенно в центральной Индии и на северо-востоке. Их уклад часто зависит от горного рельефа, лесов и локальных способов хозяйства.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общности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страны имеют развитую письменность, литературу и местные формы образования. Это помогает сохранять самобытность даже в условиях общей гражданской и политической принадлежности.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традиции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многонациональная Индия
</a:t>
            </a:r>
            <a:endParaRPr lang="en-US" sz="25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этапов показывает накопление культурных и этнических слоёв на территории Индии.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 и федерализм как основа государственного единства
</a:t>
            </a:r>
            <a:endParaRPr lang="en-US" sz="2713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штаты формировались с учётом доминирующего языка и региональной истории. Такой подход снизил напряжённость между общинами и сделал административные границы более понятными для населения.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границы штатов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устроена как федерация, поэтому штаты и союзные территории имеют разные полномочия. Это позволяет учитывать местные особенности, не разрушая общую систему государства и единые правила гражданства.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 используются в школе, судах низшего уровня и органах власти на местах. Благодаря этому люди могут участвовать в жизни государства, не отказываясь от собственной культурной среды.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гарантирует равноправие граждан, свободу вероисповедания и защиту меньшинств. Эти нормы особенно важны в стране, где рядом живут разные религии, языки и культурные традиции.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свободы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Индии и масштаб культурного разнообразия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выросла вместе с городами, транспортом и мобильностью людей между штатами. Это усилило смешение языков, профессий и бытовых традиций в крупнейших агломерациях.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сделал Индию пространством огромной плотности населения и культурных контактов, где разнообразие проявляется особенно ярко в городах и миграционных потоках.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Индии 1951 и 2001 годов; оценки ООН для начала 2020-х годов
</a:t>
            </a:r>
            <a:endParaRPr lang="en-US" sz="14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Индии: одежда, кухня и праздники
</a:t>
            </a:r>
            <a:endParaRPr lang="en-US" sz="225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в Индии приспособлена к жаркому климату и местным обычаям: сари, дхоти, курту и салвар-камиз носят по-разному в зависимости от региона, религии и повседневной среды.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климат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Индии объединяет разные общины, но не стирает их особенности. Именно в быту особенно заметно, как язык, вера и региональная история формируют привычки людей.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однообразия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Дивали, Холи, Эйд аль-Фитр, Вайсакхи, Понгал и Рождество показывают, что культурная жизнь страны строится вокруг нескольких религиозных традиций и множества местных календарей.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календарь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заметно различается по территории: на юге чаще едят рис, кокос, специи и морепродукты, а на севере преобладают пшеница, лепёшки, молочные продукты и блюда из бобовых.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север в питании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крупнейших языков Индии и их распространения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языки связаны с конкретными регионами, письменностями и сферой межрегионального общения.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страны тесно совпадает с региональной структурой Индии: крупнейшие языки не только многочисленны, но и закреплены за определёнными территориями и культурными традициями.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 (Восьмое приложение); Census of India 2011; Encyclopaedia Britannica.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Индии как самый сложный этнокультурный район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и труднодоступность территории долго ограничивали связи региона с остальной Индией, поэтому здесь сильнее сохранились местные традиции, формы самоуправления и особенности хозяйства.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барьер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здесь особенно велико: рядом сосуществуют разные языковые семьи и письменные практики, а в повседневной жизни часто используются местные и общеиндийские языки.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языков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Китаем, Мьянмой, Бангладеш и Бутаном усилило историческую обособленность района и сделало его важной зоной контактов, обмена и иногда политической напряжённости.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северо-востоке живут нага, мизо, кхаси, гаро, бодо, ассамцы и другие группы. Многие из них имеют собственные языки, обычаи и устойчивую локальную идентичность.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и формирование многоэтничных городов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не только с естественным приростом, но и с притоком людей из сельских районов в крупнейшие экономические центры страны.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миграция и урбанизация, тем заметнее смешение языков, профессий и привычек, а крупные города становятся пространствами ежедневного межкультурного взаимодействия.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Census of India: 1951, 2001, 2011.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многонационального государства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многоязычной стране нередко возникают дискуссии о статусе официальных языков, о роли английского и о том, какой язык должен преобладать в образовании, управлении и публичной жизни.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споры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вероисповеданий повышает значение взаимного уважения, однако при политизации религиозной темы возможны конфликты, недоверие между общинами и усиление общественной поляризации.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напряжённость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более и менее развитыми штатами порождает требования автономии, споры о распределении ресурсов и ощущение несправедливости, особенно в отдалённых и горных районах.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устойчивости Индии необходимы компромисс, правовое равенство и сильные общие институты, которые позволяют учитывать региональные различия, не разрушая единство государства.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Индии в мировой культуре и экономике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кино стало международным символом страны: через Болливуд и региональные киноиндустрии Индия транслирует свои сюжеты, музыку и представления о повседневной жизни. Массовая культура объединяет разные языки и регионы в общем культурном пространстве, понятном далеко за пределами Южной Азии.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которое знают по всему миру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музыка, ремёсла, храмы и фестивали делают Индию одной из самых узнаваемых культурных держав мира. Многообразие религий и языков не разобщает страну, а создаёт богатую среду для творчества, туризма и сохранения исторической памяти.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как культурный ресурс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работать в нескольких языковых и культурных средах помогает Индии развивать сферу услуг, информационные технологии, фармацевтику и внешнюю торговлю. Диаспора усиливает это влияние, связывая страну с рынками, университетами и деловыми сетями разных континентов.
</a:t>
            </a:r>
            <a:endParaRPr lang="en-US" sz="949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 современная экономика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сохранения единства при большом разнообразии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Индия сочетает правовые нормы, федерализм и культурное многообразие.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другие страны Южной Азии: сравнение масштабов разнообразия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крупный демографический масштаб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заметно превосходит соседей по численности населения, поэтому именно здесь сосредоточены самые большие массивы языковых, религиозных и региональных общностей Южной Азии.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 региона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задаёт культурный и политический масштаб всей Южной Азии, сочетая несколько крупных религиозных центров, разнообразные традиции и мощное влияние на соседние государства.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языковая структура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большинства стран региона, Индия объединяет десятки крупных языков и множество местных говоров, что делает её внутреннее пространство особенно неоднородным и многослойным.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федерализм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 Индии более гибкая: штаты формировались с учётом языков и истории, тогда как в соседних странах государственная структура обычно менее сложна.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многонациональности Индии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разного типа отражают не один, а сразу несколько уровней разнообразия: демографический, языковой, религиозный и политико-территориальный.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отличается не только размером населения, но и многослойной внутренней структурой, поэтому её многонациональность носит системный, а не случайный характер.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Индии; Census of India; открытые справочные данные по штатам и союзным территориям, 2011–2023.
</a:t>
            </a:r>
            <a:endParaRPr lang="en-US" sz="11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показывает, что многонациональность может быть не слабостью, а основой устойчивого государства. Федерализм, права меньшинств, уважение к регионам и общие институты помогают сохранять единство без утраты культурного богатства.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как пример единства в разнообразии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2026-06-03T04:56:51Z</dcterms:created>
  <dcterms:modified xsi:type="dcterms:W3CDTF">2026-06-03T04:56:51Z</dcterms:modified>
</cp:coreProperties>
</file>