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анализ текста на уроке русского языка в 9 классе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текста рождается из единства содержания и формы.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2969" y="1335250"/>
            <a:ext cx="3509262" cy="332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девятикласснику анализ текста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анализ помогает готовиться к ОГЭ: учит понимать не только содержание, но и языковые средства, замечать микротемы, определять тип речи и делать выводы по тексту.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4019" y="1125950"/>
            <a:ext cx="4688213" cy="375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начинается работа с текстом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510976" y="1125950"/>
            <a:ext cx="34761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текст читают целиком, чтобы уловить его тему, общий тон и настроение. Важно не спешить с выводами и заметить, о чём говорит автор в целом.
</a:t>
            </a:r>
            <a:endParaRPr lang="en-US" sz="1125" dirty="0"/>
          </a:p>
        </p:txBody>
      </p:sp>
      <p:sp>
        <p:nvSpPr>
          <p:cNvPr id="13" name="Text 3"/>
          <p:cNvSpPr txBox="1"/>
          <p:nvPr/>
        </p:nvSpPr>
        <p:spPr>
          <a:xfrm>
            <a:off x="510976" y="1878315"/>
            <a:ext cx="34761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выделяют слова, которые повторяются или особенно выделяются. Они помогают понять, какие мысли автор считает главными, и показывают направление дальнейшего анализа.
</a:t>
            </a:r>
            <a:endParaRPr lang="en-US" sz="1125" dirty="0"/>
          </a:p>
        </p:txBody>
      </p:sp>
      <p:sp>
        <p:nvSpPr>
          <p:cNvPr id="14" name="Text 4"/>
          <p:cNvSpPr txBox="1"/>
          <p:nvPr/>
        </p:nvSpPr>
        <p:spPr>
          <a:xfrm>
            <a:off x="510976" y="2630679"/>
            <a:ext cx="34761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 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тексте есть персонажи, события, место и время, их тоже нужно зафиксировать. Эти детали помогают увидеть, как строится содержание и как развивается мысль.
</a:t>
            </a:r>
            <a:endParaRPr lang="en-US" sz="1125" dirty="0"/>
          </a:p>
        </p:txBody>
      </p:sp>
      <p:sp>
        <p:nvSpPr>
          <p:cNvPr id="15" name="Text 5"/>
          <p:cNvSpPr txBox="1"/>
          <p:nvPr/>
        </p:nvSpPr>
        <p:spPr>
          <a:xfrm>
            <a:off x="510976" y="3383029"/>
            <a:ext cx="34761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отмечают противопоставления, эмоционально окрашенные слова и необычные образы. Именно они часто подсказывают настроение текста и авторское отношение к изображаемому.
</a:t>
            </a:r>
            <a:endParaRPr lang="en-US" sz="1057" dirty="0"/>
          </a:p>
        </p:txBody>
      </p:sp>
      <p:sp>
        <p:nvSpPr>
          <p:cNvPr id="16" name="Text 6"/>
          <p:cNvSpPr txBox="1"/>
          <p:nvPr/>
        </p:nvSpPr>
        <p:spPr>
          <a:xfrm>
            <a:off x="510976" y="4135401"/>
            <a:ext cx="34761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для вывода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найденные особенности лучше сразу записывать кратко и точно. Так анализ становится доказательным: каждый следующий шаг опирается на уже замеченные детали текста.
</a:t>
            </a:r>
            <a:endParaRPr lang="en-US" sz="11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уровни комплексного анализа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помогает увидеть текст с новой стороны, а вместе они дают целостное понимание.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текста раскрывается только при одновременном внимании к содержанию, построению и языку.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3934" y="1125950"/>
            <a:ext cx="3968831" cy="375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проблема и основная мысль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показывает, какой вопрос ставит автор и почему он считает его важным. Она требует размышления и обычно связана с выбором, поступком, отношением людей или жизненной ситуацией.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 — это ответ автора на поставленный вопрос. Она соединяет микротемы текста в единое целое и показывает, к какому выводу читателя подводит автор.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отвечает на вопрос, о чём говорится в тексте. Это общий предмет разговора, который объединяет все части и помогает понять, какую область жизни или мысли рассматривает автор.
</a:t>
            </a:r>
            <a:endParaRPr lang="en-US" sz="13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комплексный анализ текста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отдельные элементы анализа связаны между собой и работают только в системе.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композиция и язык: именно они чаще всего помогают понять смысловые акценты текста.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школьного курса русского языка; условная схема для учебного анализа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текста и ее смысловая роль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задаёт тему, вводит ситуацию или обозначает проблему. Уже здесь можно заметить, как автор направляет внимание читателя и подготавливает его к главной мысли.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раскрывает содержание поэтапно: появляются подробности, аргументы, события или описания. Именно здесь особенно важны переходы между абзацами и логика расположения частей.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в этот момент напряжение обычно достигает максимума. Смысловой акцент может выражаться через контраст, поворот события, сильную эмоцию или яркую деталь.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подводит итог и помогает понять общий замысел. Финал часто усиливает авторскую позицию, оставляет вывод или вызывает у читателя определённое впечатление.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комплексного анализа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анализа: от первого чтения к обоснованному выводу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как источник смысловых оттенков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026827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 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звучать по-разному в зависимости от соседних фраз. Контекст уточняет смысл, усиливает оценку и иногда делает обычное слово выразительным.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3783658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 антонимы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избежать однообразия и точнее передать оттенки смысла, а антонимы показывают контраст. Благодаря им текст становится более ясным и выразительным.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5540471" y="1579421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 группы слов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 тематические ряды подчеркивают главную мысль. Если автор возвращается к одним и тем же понятиям, это обычно означает их особую важность.
</a:t>
            </a:r>
            <a:endParaRPr lang="en-US" sz="1064" dirty="0"/>
          </a:p>
        </p:txBody>
      </p:sp>
      <p:sp>
        <p:nvSpPr>
          <p:cNvPr id="14" name="Text 5"/>
          <p:cNvSpPr txBox="1"/>
          <p:nvPr/>
        </p:nvSpPr>
        <p:spPr>
          <a:xfrm>
            <a:off x="7297300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часто показывает отношение автора к героям, событиям или явлениям. Оценочные слова, устаревшие выражения и профессиональная лексика помогают увидеть, как именно создаётся смысловой оттенок.
</a:t>
            </a:r>
            <a:endParaRPr lang="en-US" sz="1055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разных слоёв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встречаются нейтральные, разговорные, книжные и эмоционально окрашенные слова. Их выбор помогает понять, в какой обстановке происходит действие и какое впечатление автор хочет создать.
</a:t>
            </a:r>
            <a:endParaRPr lang="en-US" sz="10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 анализе текста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анализе важно не только найти средство, но и объяснить, какую роль оно играет в тексте.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и заметнее средство, тем сильнее его вклад в образность, эмоциональность и авторскую оценку.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школьного курса русского языка; условная учебная диаграмма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31" y="1487300"/>
            <a:ext cx="200288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3181" y="3236075"/>
            <a:ext cx="200288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и интонация как часть смысла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передают быстрый темп, резкость и напряжение. Они помогают показать неожиданное событие, тревогу или решительное действие, поэтому читатель сразу чувствует ритм текста.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и 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 восклицательные предложения усиливают переживания героя или автора. Порядок слов, паузы и повторы задают интонацию, которая помогает понять настроение текста.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и развитие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и длинные сложные предложения делают высказывание более подробным. С их помощью автор может перечислять признаки, уточнять детали и постепенно раскрывать ситуацию.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Бессоюзные конструкции часто звучат особенно энергично и напряженно. Они связывают части текста без лишних слов, поэтому мысль развивается быстрее и выглядит более выразительной.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речи в школьном анализе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речи помогает понять, как построен смысл текста и какой способ изложения выбрал автор.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речи подсказывает, что главное в тексте: событие, образ или доказательство. Это помогает точнее формулировать тему, проблему и основную мысль.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риторики и русского языка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позиция: как ее находят в тексте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62" y="1449450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 лексику: какие слова звучат нейтрально, а какие несут оценку. Именно выразительные слова часто показывают, как автор относится к героям, событиям или проблеме.
</a:t>
            </a:r>
            <a:endParaRPr lang="en-US" sz="1022" dirty="0"/>
          </a:p>
        </p:txBody>
      </p:sp>
      <p:sp>
        <p:nvSpPr>
          <p:cNvPr id="13" name="Text 3"/>
          <p:cNvSpPr txBox="1"/>
          <p:nvPr/>
        </p:nvSpPr>
        <p:spPr>
          <a:xfrm>
            <a:off x="2000807" y="1449462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эпизодов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увидеть, какие эпизоды автор ставит рядом и что выносит в начало или финал. Последовательность частей текста помогает понять, что кажется ему главным и значимым.
</a:t>
            </a:r>
            <a:endParaRPr lang="en-US" sz="1022" dirty="0"/>
          </a:p>
        </p:txBody>
      </p:sp>
      <p:sp>
        <p:nvSpPr>
          <p:cNvPr id="14" name="Text 4"/>
          <p:cNvSpPr txBox="1"/>
          <p:nvPr/>
        </p:nvSpPr>
        <p:spPr>
          <a:xfrm>
            <a:off x="3731552" y="1449462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и 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Подробности, противопоставления и повторяющиеся образы нередко работают тоньше прямой оценки. Через них автор может подчеркнуть достоинства, недостатки или внутреннее противоречие изображаемого.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462294" y="1449462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финала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читают заключение текста. Финал часто подводит итог и показывает, с каким чувством автор оставляет читателя: с надеждой, тревогой, сожалением или одобрением.
</a:t>
            </a:r>
            <a:endParaRPr lang="en-US" sz="1022" dirty="0"/>
          </a:p>
        </p:txBody>
      </p:sp>
      <p:sp>
        <p:nvSpPr>
          <p:cNvPr id="16" name="Text 6"/>
          <p:cNvSpPr txBox="1"/>
          <p:nvPr/>
        </p:nvSpPr>
        <p:spPr>
          <a:xfrm>
            <a:off x="7193026" y="1449462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позиция автора не всегда сказана прямо. Ее нужно выводить из совокупности наблюдений: слов, деталей, композиции, интонации и символических образов.
</a:t>
            </a:r>
            <a:endParaRPr lang="en-US" sz="10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работы с художественным текстом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добавляет новые наблюдения и уточняет прежние выводы.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движется от простого чтения к обобщению: сначала фиксируются факты, затем объясняется их роль и только после этого формулируется авторская позиция.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анализа художественного текста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цитаты в анализе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4273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опору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фрагмент, где ясно видны ключевые слова, образ или синтаксическая особенность. Цитата должна быть короткой и точно связанной с нужным наблюдением.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970848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Встроить в 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цитату включают в предложение так, чтобы она подтверждала мысль, а не просто стояла отдельно. Важно не перегружать ответ длинными отрывками.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00648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Объяснить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цитаты обязательно пишут, что именно она показывает: настроение, авторскую оценку, характер героя или смысловую деталь. Без объяснения цитата не работает.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95648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Сделать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проверяют, помогает ли цитата раскрыть тему и основную мысль. Если она действительно связана с анализом, вывод становится точным и убедительным.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4019" y="1125950"/>
            <a:ext cx="4688213" cy="375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комплексного анализа для ответа на уроке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510976" y="1125950"/>
            <a:ext cx="34761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удобно с темы, проблемы и основной мысли. Эти три пункта показывают, о чем текст и какой вопрос в нем самый важный для автора.
</a:t>
            </a:r>
            <a:endParaRPr lang="en-US" sz="1125" dirty="0"/>
          </a:p>
        </p:txBody>
      </p:sp>
      <p:sp>
        <p:nvSpPr>
          <p:cNvPr id="13" name="Text 3"/>
          <p:cNvSpPr txBox="1"/>
          <p:nvPr/>
        </p:nvSpPr>
        <p:spPr>
          <a:xfrm>
            <a:off x="510976" y="1878315"/>
            <a:ext cx="34761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изложения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определяют стиль и тип речи, потому что они объясняют, где и зачем создан текст. Это помогает понять, как автор организует информацию и на кого ориентируется.
</a:t>
            </a:r>
            <a:endParaRPr lang="en-US" sz="1125" dirty="0"/>
          </a:p>
        </p:txBody>
      </p:sp>
      <p:sp>
        <p:nvSpPr>
          <p:cNvPr id="14" name="Text 4"/>
          <p:cNvSpPr txBox="1"/>
          <p:nvPr/>
        </p:nvSpPr>
        <p:spPr>
          <a:xfrm>
            <a:off x="510976" y="2630679"/>
            <a:ext cx="34761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рассматривают композицию: начало, развитие мысли и завершение. Абзацы, повторы и переходы показывают, как текст двигается от одного смыслового шага к другому.
</a:t>
            </a:r>
            <a:endParaRPr lang="en-US" sz="1125" dirty="0"/>
          </a:p>
        </p:txBody>
      </p:sp>
      <p:sp>
        <p:nvSpPr>
          <p:cNvPr id="15" name="Text 5"/>
          <p:cNvSpPr txBox="1"/>
          <p:nvPr/>
        </p:nvSpPr>
        <p:spPr>
          <a:xfrm>
            <a:off x="510976" y="3383029"/>
            <a:ext cx="34761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выразительность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анализируют лексику, синтаксис и средства выразительности. На этом этапе важно объяснять не только наличие приема, но и его роль в раскрытии смысла.
</a:t>
            </a:r>
            <a:endParaRPr lang="en-US" sz="1125" dirty="0"/>
          </a:p>
        </p:txBody>
      </p:sp>
      <p:sp>
        <p:nvSpPr>
          <p:cNvPr id="16" name="Text 6"/>
          <p:cNvSpPr txBox="1"/>
          <p:nvPr/>
        </p:nvSpPr>
        <p:spPr>
          <a:xfrm>
            <a:off x="510976" y="4135401"/>
            <a:ext cx="34761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формулируют авторскую позицию и общий вывод. Он должен опираться на все наблюдения и показывать, как содержание и форма работают вместе.
</a:t>
            </a:r>
            <a:endParaRPr lang="en-US" sz="11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понимание текста сильнее всего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текста важно смотреть не на один признак, а на их сочетание.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вклад дают лексика и композиция: именно они быстрее всего раскрывают смысловые акценты, а остальные элементы уточняют общую картину.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обобщение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анализе текста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899425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понятий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тему и основную мысль или называют проблему слишком широко. Чтобы не ошибиться, нужно отвечать на разные вопросы и опираться на конкретные слова текста.
</a:t>
            </a:r>
            <a:endParaRPr lang="en-US" sz="1094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268005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объяснения примеров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Недостаточно просто перечислить эпитеты, метафоры или сравнения. Каждый прием нужно связать с его ролью: что он помогает почувствовать, понять или увидеть.
</a:t>
            </a:r>
            <a:endParaRPr lang="en-US" sz="1094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3460659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цитат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ответе нет опоры на текст, вывод выглядит общим и неубедительным. Короткая точная цитата делает анализ доказательным и показывает внимательное чтение.
</a:t>
            </a:r>
            <a:endParaRPr lang="en-US" sz="1094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4241251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финала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часто яснее всего видна в завершении текста. Если не учитывать финал, можно упустить важный смысловой акцент и неверно понять отношение автора.
</a:t>
            </a:r>
            <a:endParaRPr lang="en-US" sz="1094" dirty="0"/>
          </a:p>
        </p:txBody>
      </p:sp>
      <p:sp>
        <p:nvSpPr>
          <p:cNvPr id="14" name="Text 6"/>
          <p:cNvSpPr txBox="1"/>
          <p:nvPr/>
        </p:nvSpPr>
        <p:spPr>
          <a:xfrm>
            <a:off x="280825" y="111880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вместо анализа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пересказывает содержание, но почти не объясняет, как текст устроен. В таком ответе не видно наблюдений над языком, композицией и авторской позицией.
</a:t>
            </a:r>
            <a:endParaRPr lang="en-US" sz="10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выводу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перейти от фактов текста к обоснованному выводу.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становится понятнее, когда видишь его устройство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анализ учит не только читать текст, но и понимать, как его части работают вместе. Чем точнее ученик замечает детали, тем увереннее делает выводы и объясняет авторский замысел.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2026-05-29T08:33:20Z</dcterms:created>
  <dcterms:modified xsi:type="dcterms:W3CDTF">2026-05-29T08:33:20Z</dcterms:modified>
</cp:coreProperties>
</file>