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Сладков. «Сентябрь» — осень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тихо входит в лес, и природа начинает менять свой наряд.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и его лесные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писал о природе так, будто сам стоял рядом с читателем. Он замечал всё: птиц, зверей, листья, дождь и следы на тропинке. Поэтому его рассказы легко представлять и интересно читать детям.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— первый месяц осени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дни становятся короче, а вечера приходят раньше. Утром уже чувствуется свежесть, и солнце светит мягче, чем летом.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постепенно меняют цвет: сначала желтеют, потом становятся золотыми, оранжевыми и красными. Лес будто надевает новый праздничный наряд.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ещё бывают тёплые дни, но природа уже подсказывает: лето ушло, а осень уверенно вступила в свои права.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лесной дорожке идут жёлтые и красные листья, словно кто-то рассыпал яркие монетки. Деревья ещё держат часть своего летнего убранства, но осень уже заметно перекрасила кроны. В таком лесу хочется идти медленно и смотреть по сторонам.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деревья над тропинкой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 стало тише, чем летом. Сухая трава шуршит под ногами, а на земле лежат веточки и опавшие листья. Лес выглядит немного грустным, но от этого ещё более красивым и уютным.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лесная поляна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Сентябрьский лес похож на картину, где художник выбрал самые тёплые цвета. Оранжевые кроны, жёлтые листья и тёмные стволы деревьев создают спокойный и нарядный вид. Кажется, что природа ненадолго замерла перед зимним отдыхом.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тёплые краски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сентябре: тихий, яркий, задумчивый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готовятся к отлёту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вместе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становятся заметнее: они держатся стаями и чаще собираются в одном месте. Так им легче подготовиться к долгому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перелёт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им предстоит перелёт в тёплые края. Перед дорогой птицы ведут себя быстро и настороженно, будто проверяют, всё ли готово.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 становится больше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птичьи крики слышны чаще. Лес наполняется короткими созывами и тревожными голосами, потому что пора прощаться с родными местами.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в дорогу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птиц это время перемен. Они словно говорят лесу «до свидания», чтобы весной вернуться снова, уже по знакомой дороге.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начинают особенно усердно прятать запасы. Им нужно успеть собрать корм заранее, чтобы зимой не остаться без угощения.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холода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ищут укромные места и становятся осторожнее. Лесные звери чувствуют перемены погоды и стараются не тратить силы зря.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тоже меняют свои привычки. В лесу всё становится спокойнее, потому что каждому нужно подготовиться к холодному времени года.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готовятся к осени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грибы и лесные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лес будто сам подсказывает, где искать грибы. Под листьями можно заметить подберёзовики, рыжики и другие лесные сокровища, если смотреть внимательно и не торопиться.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любит щедро угощать, но в лесу нужна осторожность. Влажная земля, листья и мох скрывают много интересного, поэтому каждый шаг лучше делать спокойно и аккуратно.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звуки осеннего леса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особенно слышно, как шуршат под ногами листья. Этот тихий звук сопровождает каждую прогулку и делает лес похожим на шепчущую сказку.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слышится лёгкий треск сухих веточек. Лес словно разговаривает сам с собой, и даже маленький звук кажется в нём заметным и важным.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становится меньше, поэтому их голоса слышны особенно ясно. После летней суеты лес отдыхает, а осень приходит в него очень осторожно.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 рассказе Сладкова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замечает самые простые, но очень точные детали: цвет листвы, следы на земле, движение птиц и влажные дорожки после дождя.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подробностям читатель легко представляет себе лес. Картина получается живой, как будто сентябрь можно увидеть, услышать и даже почувствовать шагами.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учит смотреть вокруг внимательнее. Обычный лесной путь у него превращается в настоящее открытие, где каждая мелочь что-то рассказывает.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лес будто прячется под лёгкой белой пеленой. Туман делает деревья мягкими и далёкими, а тропинки — тихими и загадочными. Кажется, что осень идёт по лесу на цыпочках, чтобы никого не потревожить.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Туманное утро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 идёт спокойно и неторопливо. Капли садятся на листья, трава становится влажной, а ветки темнеют и блестят. После такого дождя лес выглядит особенно свежим, будто умылся перед новым днём.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Моросящий дождь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дождь и туман в лесу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8036" y="1172034"/>
            <a:ext cx="37577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40997"/>
            <a:ext cx="376800" cy="37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сентябре не шумит по-летнему, а будто прислушивается к себе. От этого возникает спокойная радость: всё вокруг меняется, но остаётся красивым и родным.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уходит незаметно, и в этом есть чуть-чуть печали. Но грусть в рассказе светлая: она не огорчает, а помогает внимательнее заметить красоту осени.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показывает, что каждое время года по-своему хорошо. Осень приходит мягко, без спешки, и читатель чувствует: перемены в природе могут быть добрыми и интересными.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Николая Сладкова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Писатель говорит о природе просто и точно. Его слова легко понять младшему школьнику, потому что в них нет лишней сложности, а есть ясные и живые картины леса.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рассказе много коротких фраз и точных наблюдений. Они помогают быстро увидеть, как меняются листья, птицы и лесные тропинки, будто всё происходит прямо перед глазами.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Образность у Сладкова ненавязчивая, но очень выразительная. Одно меткое слово создаёт настроение и делает лес настоящим, почти слышимым и осязаемым.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осени на земле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Осень заметна даже там, куда обычно смотрят только на бегу. На земле появляются листья, шишки, семена, а после дождя всё становится влажным и блестящим.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маленькие детали будто подсказывают: лето уже ушло, а лес ещё хранит свои краски. Нужно лишь остановиться, присмотреться и не пройти мимо.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природе за один месяц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Погода меняется день за днём: ночи становятся холоднее, по утрам бывает туман, а дожди напоминают, что осень уже уверенно вступила в свои права.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Звери тоже ведут себя иначе: одни делают запасы, другие ищут укромные места. Каждый в лесу занят важным делом — готовится к зиме.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Птицы собираются в стаи и готовятся к далёкому пути. Их становится заметнее, потому что осенние сборы всегда требуют спешки и особой слаженности.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Деревья постепенно меняют наряд: зелёный цвет уступает место жёлтому, оранжевому и красному. Лес становится ярче, но уже чувствуется приближение холодов.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интересно читать второклассникам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знакомые картинки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сразу узнают лес, листья, птиц и дождь. Эти образы понятны без долгих объяснений и вызывают живой интерес.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маленькие открытия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заметить грибы, следы, шорохи и смену погоды. Каждый эпизод учит смотреть внимательнее и находить красоту в обычном.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ясный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короткий, но запоминающийся. Он помогает понять, что природа осенью меняется тихо, однако очень заметно для того, кто умеет наблюдать.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глазами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 и новые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для ребёнка начинается с тетрадей, школьных звонков и встреч с одноклассниками. А за окном уже лежат жёлтые листья, будто природа тоже открыла новый учебный год.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со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увидеть, как лес тихо меняется рядом с домом. Он становится спокойнее и чуть загадочнее, и это делает начало осени особенно запоминающимся.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наблюдения — листья, птицы и лесные звуки — складываются в живую картину сентября и учат замечать перемены в природе.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приметы помогают увидеть, как лес встречает осень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Н. Сладкова «Сентябрь»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сентябре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Сентябрь приносит первые заметные изменения: листья желтеют, утро становится прохладнее, а солнце светит мягче. Так природа тихо сообщает о начале осени.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 время птицы собираются к отлёту, а в лесу появляются грибы, туман и дождь. Всё вокруг словно готовится к новому, холодному сезону.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Осенние признаки можно увидеть в каждом уголке леса. Стоит только присмотреться, и обычная тропинка превращается в настоящую карту маленьких открытий.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рябины выглядят особенно ярко на фоне первых пожелтевших листьев. Эта маленькая гроздь будто зажигает в лесу тёплый огонёк и напоминает, что осень может быть очень нарядной и доброй.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Рябина, которая горит среди леса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нити паутины ловят капли росы и становятся почти невидимыми. Из-за этого лес кажется чуть волшебным, как будто осень аккуратно развесила по кустам серебряные ниточки.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в утреннем воздухе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в сентябре стоят светлые и нарядные, а солнце уже не поднимается высоко. Его лучи мягко скользят по стволам, и весь лес наполняется спокойным, тёплым светом.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берёзы и низкое солнце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приметы осени в рассказе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которую важно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Сладкова учит смотреть на природу внимательнее и добрее. В простых осенних приметах он открывает красоту леса, который тихо готовится к зиме.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2026-05-24T07:41:31Z</dcterms:created>
  <dcterms:modified xsi:type="dcterms:W3CDTF">2026-05-24T07:41:31Z</dcterms:modified>
</cp:coreProperties>
</file>