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изучает растения, их строение, функции и значение для жизни и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растениях: роль ботаники в жизни человека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зародилась в древности, помогая людям использовать растения в медицине и питании. Карл Линней в XVIII веке систематизировал виды растений и создал основы науки. Сегодня ботаника активно участвует в биотехнологиях и охране природы.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ботаники и её развитие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разнообразие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составляют большинство видов и характеризуются цветами и плодами. Они приспособлены к разным условиям — от тропиков до пустынь, обеспечивая множество экосистем.
</a:t>
            </a:r>
            <a:endParaRPr lang="en-US" sz="98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 папоротники — древние группы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с игловидной хвоей известны долговечностью и устойчивостью. Папоротники — древние сосудистые растения с размножением спорами, они предпочитают влажные места.
</a:t>
            </a:r>
            <a:endParaRPr lang="en-US" sz="101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водоросли — простые, но важные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часто встречаются в тенистых влажных местах, выполняя роль почвообразователей. Водоросли распространены в воде и бывают микроскопическими и крупными, они влияют на экосистемы водоёмов.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на Земле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73383" y="2431590"/>
            <a:ext cx="17325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растительной клетки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генетическую информацию и управляет жизненными процессами клетки.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среда, где проходят биохимические реакции и находятся органеллы.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прочность и защиту, состоит из целлюлозы.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Запасает воду и питательные вещества, поддерживает тургор клетки.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фотосинтеза, содержат хлорофилл для преобразования света в энергию.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кислород и является началом пищевых цепей, поддерживая жизнь на планете.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основной источник энергии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химический процесс, в ходе которого растения превращают солнечный свет в энергию, создавая глюкозу из углекислого газа и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органов растения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служит опорой и транспортирует воду, минеральные вещества и продукты фотосинтеза между корнем и листьями.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выполняют фотосинтез, регулируют газообмен и способствуют испарению воды для поддержания жизнедеятельности.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всасывает воду с растворёнными минеральными веществами для питания.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пестика, тычинок, лепестков и чашелистиков, каждый из которых выполняет важную функцию в половом размножении растений и привлечении опылителей.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ключ к продолжению рода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при помощи ветра, насекомых, птиц или воды, что приводит к образованию семян и плодов, обеспечивая распространение потомства.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адаптированы к опылению с помощью различных факторов, например некоторые цветы привлекают пчёл, а другие полагаются на ветер.
</a:t>
            </a:r>
            <a:endParaRPr lang="en-US" sz="99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размножение растений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растений по доле в природе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составляют основную массу видов и разнообразны по формам и средам обитания.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цветковых подтверждает их эволюционное преимущество и адаптивность в экосистемах планеты.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Биоэнциклопедия, 2023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разных групп растений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и размножения групп растений приводят к разнообразию их форм и функций.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семян, сосудистая система и органы размножения существенно различаются, отражая эволюционную специализацию.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Биоэнциклопедия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природе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среды обитания — леса, луга и водоёмы для множества видов животных.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пищевые цепи, являясь источником пищи для различных животных и микробов.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органические вещества, обеспечивая жизнь на Земле и поддерживая дыхание живых организмов.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климат и водный баланс, участвуют в круговороте веществ и предотвращают эрозию почвы.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климат Земли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зелёные насаждения активно поглощают углекислый газ, снижая парниковый эффект. Они выделяют кислород, поддерживая дыхание всех живых организмов на планете.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растений испаряют влагу, которая способствует формированию облаков и регулированию температурных колебаний. Таким образом, растения играют важную роль в поддержании водного баланса атмосферы.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растений человеком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Древесина, хлопок, лен, каучук и бумага — важные материалы, получаемые из растений и применяемые в строительстве, текстильной промышленности и производстве товаров.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человечество основными продуктами питания — злаками, овощами и фруктами, которые составляют важную часть ежедневного рациона.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также добывают красители, пряности, эфирные масла, лекарства и косметические средства, что расширяет сферы их полезного применения.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ботаники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растений позволяют быстрее выявлять полезные гены и создавать новые высокоурожайные виды с улучшенными характеристиками.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сорта растений, устойчивые к болезням и засухе, используя методы генной инженерии и классические селекционные подходы.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помогают выращивать растения в экстремальных условиях, что содействует развитию сельского хозяйства в неблагоприятных регионах.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повысить урожайность и качество продукции, что важно для продовольственной безопасности и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растений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 ладьяночника венерина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растений страдает от утраты среды обитания из-за вырубки лесов и изменения климата. Защитные меры включают создание охраняемых территорий и восстановление популяций.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Геснера — символ исчезающих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Геснера находится под угрозой исчезновения из-за загрязнения окружающей среды и уничтожения мест произрастания. Ученые и ботанические сады ведут работы по сохранению и размножению этого вида.
</a:t>
            </a:r>
            <a:endParaRPr lang="en-US" sz="9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и гербарии: хранители природы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создание первых ботанических садов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ботанических садов для выращивания и изучения растений стало важным этапом в развитии ботаники как науки.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развитие гербариев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Собирались и систематизировались сушёные образцы растений, что помогло изучать флору разных регионов и сохранять знания.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научные исследования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продолжают проводить эксперименты, участвуют в сохранении редких видов и обучении новых поколений специалистов.
</a:t>
            </a:r>
            <a:endParaRPr lang="en-US" sz="11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Растения-рекордсмены: уникальные факты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самые выдающиеся рекорды растений по высоте, размеру и возрасту, показывая разнообразие и удивительные способности флоры.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журналы и базы данных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обладают уникальными характеристиками, которые свидетельствуют о их большой биологической значимости для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7950" y="1725369"/>
            <a:ext cx="17325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713" y="3135466"/>
            <a:ext cx="244125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комнатных растений на экологию дома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эффективно поглощают вредные вещества и выделяют кислород, улучшая качество воздуха в помещениях.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влаги листьями растений помогает поддерживать комфортный уровень влажности в жилых комнатах.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растений способствует расслаблению и уменьшению уровня тревожности у людей, улучшая психологическое состояние.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Фикус, алоэ, спатифиллум и хлорофитум хорошо подходят для дома и оказывают положительное влияние на здоровье.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пустыни – мастера сохранения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имеют мясистые стебли, которые накапливают влагу, шипы вместо листьев уменьшают испарение. Они способны выживать в самых сухих условиях.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болотная — ловец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дополнительно получает питание, захватывая мелких насекомых липкими волосками на листьях. Это позволяет выживать в бедных на питательные вещества местах.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тенистых влажных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приспособились к жизни в затенённых и постоянно влажных условиях, образуя плотный покров, который удерживает воду и защищает почву.
</a:t>
            </a:r>
            <a:endParaRPr lang="en-US" sz="99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адаптации растений к среде обитания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ботаники: новые открытия и задачи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биоактивных соединений способствует разработке новых лекарств и средств защиты растений, что важно для здоровья и сельского хозяйства.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главных направлений остаётся охрана редких видов растений и использование ботаники для борьбы с глобальными экологическими проблемами.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расширяют возможности создания растений с улучшенной устойчивостью и повышенной продуктивностью для решения продовольственных вызовов.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ботаники для устойчивого будущего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растений помогает сохранять биологическое разнообразие и разрабатывать технологии, важные для питания и охраны окружающей среды. Ботаника — ключ к гармонии человека с природой.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2026-05-08T18:44:53Z</dcterms:created>
  <dcterms:modified xsi:type="dcterms:W3CDTF">2026-05-08T18:44:53Z</dcterms:modified>
</cp:coreProperties>
</file>