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регион с древней историей и яркой культурой.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Южную Европу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объединяет море, горы, старинные города и живые традиции. Именно сочетание природы, истории и повседневной культуры делает этот регион особенно узнаваемым в Европе.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 Средиземного моря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на юге Европы и обращён к тёплым водам Средиземного моря. Такое положение сильно влияет на климат, хозяйство и образ жизни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Южной Европы характерны протяжённые береговые линии, порты, бухты и множество островов. Море здесь не только граница, но и важный путь связи между странами.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 и удобные побережья помогали развитию древних цивилизаций. Именно здесь возникли центры торговли, мореплавания и культурного обмена.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регион воспринимается через образ солнца, побережий и исторических городов. Это одна из причин его особой роли в европейском пространстве.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рамка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карту, сразу заметны большие водные пространства, которые формируют границы региона. Средиземное море связывает берега Южной Европы между собой и с соседними частями света.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в картину региона входит Атлантический океан. Его побережья особенно важны для Португалии и западной части Испании, где море остаётся главным элементом ландшафта.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тянется вдоль моря и островов, поэтому её границы часто выглядят как цепочка побережий. Это делает карту региона особенно дробной и разнообразной.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 карте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части Европы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Иберийский 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Иберийский полуостров задаёт западную часть региона. Он соединяет горные области, плато и длинные морские берега, поэтому здесь рядом существуют крупные города, порты и сельские районы.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Апеннинский полуостров вытянут вглубь Средиземного моря. Его форма делает море близким почти для всех территорий, а горы и долины чередуются на сравнительно небольшом расстоянии.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полуостров отличается сложным рельефом. Здесь много гор, заливов и островов, а прибрежные зоны соседствуют с внутренними территориями, где жизнь заметно отличается от морской.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дополняют общий облик Южной Европы. Они усиливают морской характер региона, делают его карту более разорванной и часто становятся важными центрами туризма и торговли.
</a:t>
            </a:r>
            <a:endParaRPr lang="en-US" sz="11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страны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именно эти страны служат основой для изучения Южной Европы: они лучше всего показывают её общие природные и культурные черты.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 — столица, положение у моря и форма территории — помогают быстро увидеть различия внутри общего региона.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разными трактовками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 нередко включают в Южную Европу из-за его средиземноморского положения и тесных исторических связей с европейским культурным пространством. В учебниках он может рассматриваться отдельно или вместе с регионом.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 тоже часто появляется в расширенном списке. Это островное государство в центре Средиземного моря, где особенно заметны морская история, порты и плотная городская застройка.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страны добавляют в зависимости от того, какой признак считают главным: географию, историю или культуру. Поэтому границы Южной Европы в разных источниках могут немного отличаться.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мягкий климат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смягчает перепады температур, а горы создают более прохладные зоны. Поэтому в пределах региона климат меняется заметно даже на небольшом расстоянии.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приходятся на лето, а зимой температура остаётся мягкой. Это и есть характерный признак средиземноморского климата.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нормы средиземноморского типа
</a:t>
            </a:r>
            <a:endParaRPr lang="en-US" sz="11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010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склоны легко узнать по оливковым деревьям, соснам и кипарисам. Эти растения хорошо переносят жаркое лето и бедные почвы, поэтому часто формируют узнаваемый пейзаж региона.
</a:t>
            </a:r>
            <a:endParaRPr lang="en-US" sz="1264" dirty="0"/>
          </a:p>
        </p:txBody>
      </p:sp>
      <p:sp>
        <p:nvSpPr>
          <p:cNvPr id="10" name="Text 1"/>
          <p:cNvSpPr txBox="1"/>
          <p:nvPr/>
        </p:nvSpPr>
        <p:spPr>
          <a:xfrm>
            <a:off x="3508313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суши
</a:t>
            </a:r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тёплых берегов встречаются ящерицы, черепахи и множество морских птиц. Они приспособлены к сухому климату и открытым пространствам, где много света и тепла почти круглый год.
</a:t>
            </a:r>
            <a:endParaRPr lang="en-US" sz="1295" dirty="0"/>
          </a:p>
        </p:txBody>
      </p:sp>
      <p:sp>
        <p:nvSpPr>
          <p:cNvPr id="11" name="Text 2"/>
          <p:cNvSpPr txBox="1"/>
          <p:nvPr/>
        </p:nvSpPr>
        <p:spPr>
          <a:xfrm>
            <a:off x="640655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моря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Чайки, дельфины и перелётные птицы особенно заметны на побережьях и островах. Море для них служит и домом, и важным путём передвижения между разными районами.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Южной Европы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природных зон и форм рельефа часто соседствуют в одном прибрежном регионе.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ландшафтов особенно часто встречаются здесь рядом друг с другом.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69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Южной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особенно заметны четыре языка, которые отражают его историческую и культурную общность.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языковое ядро Южной Европы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языка
</a:t>
            </a:r>
            <a:endParaRPr lang="en-US" sz="431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языкам региона.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храмы, театры и амфитеатры напоминают о древнегреческой и римской эпохе. Эти памятники особенно хорошо сохранились в Италии и Греции и стали символами региона.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инженерия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мосты и акведуки показывают, как рано здесь развились инженерные знания. Они помогали соединять города, порты и сельские районы, делая регион более связанным.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 в 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Ренессанса итальянские города стали центрами искусства, науки и архитектуры. Отсюда распространились новые идеи о пропорциях, красоте и роли человека в культуре.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купола, дворцы и соборы многих южноевропейских городов создают узнаваемый городской облик. Эти постройки сохраняют следы разных эпох и делают улицы похожими на открытую выставку истории.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искусство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10875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10875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3627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быта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масло, хлеб и свежие овощи лежат в основе многих блюд. Такой рацион хорошо подходит к тёплому климату и опирается на местные продукты.
</a:t>
            </a:r>
            <a:endParaRPr lang="en-US" sz="111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Виноград, сыр и рыба часто встречаются на столе в прибрежных районах. Эти продукты связаны с сельским хозяйством, морем и давними кулинарными привычками.
</a:t>
            </a:r>
            <a:endParaRPr lang="en-US" sz="102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рынки остаются важной частью повседневной жизни. Здесь покупают сезонные продукты, обсуждают новости и поддерживают связь между городом, деревней и окрестными фермами.
</a:t>
            </a:r>
            <a:endParaRPr lang="en-US" sz="1031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семейные обеды — заметная традиция Южной Европы. За столом люди проводят больше времени вместе, поэтому еда здесь связана не только с вкусом, но и с общением.
</a:t>
            </a:r>
            <a:endParaRPr lang="en-US" sz="1145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и большое число солнечных дней помогают выращивать овощи, виноград и цитрусовые. Поэтому рацион региона остаётся свежим, простым и разнообразным.
</a:t>
            </a:r>
            <a:endParaRPr lang="en-US" sz="11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у стран региона сочетаются общие черты и свои особенности: море, столицы, известные города и культурные символы.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четырёх стран есть сильная связь с морем, но у каждой свой географический образ и узнаваемый культурный центр.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Европы.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 региона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полисов к общему культурному пространству
</a:t>
            </a:r>
            <a:endParaRPr lang="en-US" sz="270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исторической последовательности развития Средиземноморья в Южной Европе.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давало море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порты Южной Европы шёл обмен солью, металлами, тканями и продуктами питания. Морские маршруты связывали местные города с другими берегами Средиземного моря.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идеями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становились местом встреч купцов, рыбаков и путешественников. Здесь быстрее распространялись новости, обычаи и новые технологии, чем во внутренних районах континента.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связь помогала росту городов и портов. Многие из них стали центрами ремёсел, судоходства и обслуживания путешественников, а позже — важными туристическими пунктами.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старые гавани соседствуют с современными набережными, курортами и контейнерными терминалами. Это показывает, как морская роль региона сохранилась и в наши дни.
</a:t>
            </a:r>
            <a:endParaRPr lang="en-US" sz="11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занятия людей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 в регионе развиваются отрасли, связанные с природными условиями и тёплым климатом: сельское хозяйство, рыболовство, промышленность и обслуживание путешественников.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Южной Европы опирается на природные ресурсы, море и климат, а туризм и сельское хозяйство остаются особенно заметными направлениями.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Европы.
</a:t>
            </a:r>
            <a:endParaRPr lang="en-US" sz="11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засухи всё чаще создают дефицит воды, особенно летом. Поэтому в городах и сельской местности важны экономное потребление, сбор дождевой воды и защита водоёмов.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угрожают природе, поселениям и туристическим районам. Для снижения риска нужны наблюдение, расчистка сухой растительности и быстрое реагирование служб.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 и музеи требуют постоянного ухода, потому что на них влияют солнце, влажность и поток посетителей. Реставрация помогает сохранить исторический облик городов.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тоже нуждаются в защите, чтобы не исчезали редкие растения и животные. Заповедники, парки и бережный туризм помогают сохранить наследие для будущих поколений.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защищать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знания о регионе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основаны на ключевых фактах презентации: география, природа, культура и экономика.
</a:t>
            </a:r>
            <a:endParaRPr lang="en-US" sz="14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Южной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запоминается как регион моря, солнца и древних цивилизаций. Если помнить страны, климат, культуру и экономику, картина становится целостной и легко узнаваемой.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2026-07-27T01:44:20Z</dcterms:created>
  <dcterms:modified xsi:type="dcterms:W3CDTF">2026-07-27T01:44:20Z</dcterms:modified>
</cp:coreProperties>
</file>