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формула 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жизнь на Земле и в каждом из нас.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— основа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работают клетки, не переносится питание и не поддерживается здоровье. Она нужна каждый день: пить, умываться, готовить еду и сохранять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воды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имеет вкуса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действительно чистая, у неё нет собственного вкуса. Любой заметный вкус появляется из-за примесей, соли, сахара или минеральных веществ, растворённых в ней.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имеет цвета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прозрачна и не окрашена. Именно поэтому через неё проходит свет, а в природе мы можем видеть дно неглубоких водоёмов и наблюдать жизнь под водой.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разной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трёх состояниях: жидком, твёрдом как лёд и газообразном как пар. Эти переходы происходят при нагревании и охлаждении, меняя вид воды без изменения её состава.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имеет запаха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чистом виде не пахнет. Запах появляется только тогда, когда в ней растворены другие вещества или когда она загрязнена, поэтому чистоту воды важно проверять особенно внимательно.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Растворяет вещества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многие вещества, например соль и сахар. Ещё она медленно нагревается и медленно остывает, поэтому помогает природе сохранять более ровную температуру.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организме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крови состоит из воды, поэтому она помогает переносить кислород и питательные вещества ко всем клеткам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пищеварении, помогает клеткам работать и делает движения легче, смазывая суставы. Даже небольшая нехватка жидкости снижает внимание и вызывает усталость.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воде зависит не только от возраста, но и от активности в течение дня.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нужно школьнику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ребёнок и чем выше нагрузка, тем больше воды требуется организму.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норма питьевого режима для школьников, без привязки к конкретной стране или году.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9581" y="1553921"/>
            <a:ext cx="283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86321"/>
            <a:ext cx="324000" cy="25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30961"/>
            <a:ext cx="324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воды не хватает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жажда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постоянно хочется пить, организм уже подаёт сигнал о нехватке жидкости. Лучше не ждать сильной жажды и пить воду небольшими порциями в течение дня.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во рту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губы и неприятное ощущение во рту часто появляются раньше других признаков. Это означает, что запас воды в организме уже начал уменьшаться.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моча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мало, моча становится темнее и реже. Такой признак помогает заметить обезвоживание вовремя, особенно после активных игр и прогулок.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воды быстрее появляются вялость и слабость. Ребёнку труднее бегать, думать на уроках и сохранять хорошее настроение весь день.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 и снижение внимания могут быть связаны с обезвоживанием. У детей это особенно заметно в жару, на физкультуре и во время подвижных игр.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вода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непрерывный природный цикл воды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пресной воды скрыта в ледниках, снежниках и под землёй, поэтому доступные запасы ограничены.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вода на Земле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воды на планете много, для повседневного использования человеку доступна лишь небольшая её часть.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 распределении воды на Земле, общеизвестная научная оценка.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пресной воды важны по-разному, но все они пополняют запас воды для людей и природы.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пресной воды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распределена неравномерно: одни источники доступны сразу, другие хранятся в труднодоступных местах.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пресных водах из учебных материалов по природоведению.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нами: природные картины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оживляет берега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тянется через леса, поля и города, связывая между собой разные части ландшафта. На её берегах растут камыши, а над водой кружат птицы. В прозрачной воде видно течение, которое несёт жизнь дальше по руслу и наполняет пойму влагой.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и родник: скрытые помощники природы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кажется неприметным, но оно удерживает влагу и служит домом для многих растений и животных. Рядом может бить родник с холодной чистой водой. Такие места поддерживают леса, луга и ручьи даже в сухую погоду.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 тихая гладь утра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озеро кажется неподвижным, но под его поверхностью кипит жизнь. Здесь живут рыбы, водные растения и мелкие насекомые. Спокойная вода отражает небо, а вокруг берега часто растут влажные травы и кустарники.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влияет на погоду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атмосфере накапливается достаточно влаги, капли или кристаллы льда становятся тяжелее и выпадают осадками: дождём, снегом или градом.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медленно нагреваются и остывают, поэтому возле побережья климат мягче: летом прохладнее, а зимой теплее, чем вдали от воды.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 морей, рек, озёр и почвы, поднимается в воздух и превращается в крошечные капли, из которых образуются облака и туман.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чаще приносит осадки, а постоянное движение воды в природе помогает сохранять привычную температуру и погодные условия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расход воды зависит от страны, климата и уровня развития хозяйства.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расходуется вода в мире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воды уходит на выращивание продуктов, поэтому бережное орошение особенно важно.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(Продовольственная и сельскохозяйственная организация ООН), данные по мировому водопользованию; общепринятые оценки, актуальные для учебных материалов
</a:t>
            </a:r>
            <a:endParaRPr lang="en-US" sz="7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важна для здоровья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каждый день: она помогает организму работать, участвует в пищеварении и поддерживает нормальную температуру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загрязнена, вместе с ней в организм могут попасть микробы и вредные вещества, из-за которых возникают отравления и кишечные инфекции.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Кипячение, фильтрация и защита источников воды снижают риск заболеваний, поэтому безопасная вода особенно важна для питья и приготовления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и их последствия для водоёмов и живой природы.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воды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быстро распространяется и сразу отражается на здоровье людей, животных и состоянии водоёмов.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экологии и охране водных ресурсов; учебные обобщения на основе типичных источников загрязнения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дома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ежедневные действия, которые помогают уменьшить расход пресной воды в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школьника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вода нужна после физкультуры, на переменах и во время прогулок: несколько глотков помогают сохранить внимание, бодрость и хорошее самочувствие в течение дня.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вода помогает умываться, мыть руки, готовить еду и убирать. Поэтому привычка пить чистую воду и беречь её важна и для здоровья, и для повседневных дел.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скрыта в ледниках, под землёй или находится в труднодоступных местах.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есть и сколько можно использовать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Доступной воды очень мало, поэтому даже небольшая экономия имеет значение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(United States Geological Survey), обзор распределения воды на Земле; учебные обобщения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воды, поэтому он не тонет, а остаётся на поверхности. Благодаря этому водоёмы не промерзают до дна и подо льдом сохраняется жизнь.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замерзает, она расширяется. Из-за этого зимой могут лопаться бутылки, а в плохо защищённых трубах иногда появляются трещины.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плотная вода бывает примерно при 4 °C. Это свойство помогает воде циркулировать в водоёмах и поддерживает жизнь рыб в холодный сезон.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требует бережного отношения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воде растёт: людей становится больше, а чистая вода нужна для питья, еды, гигиены и работы предприятий.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чистота водоёмов и разумное потребление помогут оставить пресную воду доступной для жизни следующих поколений.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сейчас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рек, озёр и подземных вод сокращает доступные запасы. Во многих регионах людям приходится экономить воду и защищать источники.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действительно формула жизни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здоровье человека, жизнь растений и животных, а также круговорот в природе. Она кажется привычной, но чистая пресная вода — ценный ресурс, который нужно беречь каждый день.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2026-05-20T21:00:12Z</dcterms:created>
  <dcterms:modified xsi:type="dcterms:W3CDTF">2026-05-20T21:00:12Z</dcterms:modified>
</cp:coreProperties>
</file>