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Сухомлинский. «Почему ты вчера не искал мои очки?»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рассказ о внимании, доброте и помощи близким.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который учил добру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Сухомлинский писал для детей простые, но очень важные истории. В них он говорил о честности, сочувствии, уважении и ответственности так ясно, что каждый урок запоминается надолго.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рассказ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991725" y="2678899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очков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 человек не может найти свои очки и начинает волноваться. Для него это не мелочь, а настоящая трудность в обычной жизни.
</a:t>
            </a:r>
            <a:endParaRPr lang="en-US" sz="945" dirty="0"/>
          </a:p>
        </p:txBody>
      </p:sp>
      <p:sp>
        <p:nvSpPr>
          <p:cNvPr id="12" name="Text 3"/>
          <p:cNvSpPr txBox="1"/>
          <p:nvPr/>
        </p:nvSpPr>
        <p:spPr>
          <a:xfrm>
            <a:off x="2921702" y="2672581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Вчерашний случай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оказывается ребёнок, который вчера не помог искать очки. Из-за этого между героями возникает серьёзный разговор.
</a:t>
            </a:r>
            <a:endParaRPr lang="en-US" sz="945" dirty="0"/>
          </a:p>
        </p:txBody>
      </p:sp>
      <p:sp>
        <p:nvSpPr>
          <p:cNvPr id="13" name="Text 4"/>
          <p:cNvSpPr txBox="1"/>
          <p:nvPr/>
        </p:nvSpPr>
        <p:spPr>
          <a:xfrm>
            <a:off x="4851674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взрослого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 спрашивает строго и прямо. Его слова заставляют ребёнка задуматься о своём поведении и о том, как важно быть внимательным.
</a:t>
            </a:r>
            <a:endParaRPr lang="en-US" sz="945" dirty="0"/>
          </a:p>
        </p:txBody>
      </p:sp>
      <p:sp>
        <p:nvSpPr>
          <p:cNvPr id="14" name="Text 5"/>
          <p:cNvSpPr txBox="1"/>
          <p:nvPr/>
        </p:nvSpPr>
        <p:spPr>
          <a:xfrm>
            <a:off x="6781649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 ребёнка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семейный эпизод превращается в важный вывод: помощь нужно предлагать вовремя, а не ждать, пока беда станет больше.
</a:t>
            </a:r>
            <a:endParaRPr lang="en-US" sz="94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Очки помогают человеку видеть буквы, лица, предметы и дорогу. Без них становится трудно читать, искать вещи и чувствовать себя уверенно в обычных делах.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очки так важны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пожилого человека потеря очков — это не пустяк, а серьёзная неудобность. Даже короткий поиск может вызвать усталость, тревогу и раздражение.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просьба помочь найти очки — это проверка на внимательность и заботу. В такой момент особенно заметно, кто готов поддержать близкого человека.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1208" y="2191346"/>
            <a:ext cx="210938" cy="337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26577" y="2556666"/>
            <a:ext cx="322200" cy="25776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рассказа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853050" y="2191350"/>
            <a:ext cx="3290700" cy="15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ещё учится замечать чужие трудности и понимать, что помощь нужна не только тогда, когда его просят громко и несколько раз.
</a:t>
            </a:r>
            <a:endParaRPr lang="en-US" sz="1445" dirty="0"/>
          </a:p>
        </p:txBody>
      </p:sp>
      <p:sp>
        <p:nvSpPr>
          <p:cNvPr id="11" name="Text 3"/>
          <p:cNvSpPr txBox="1"/>
          <p:nvPr/>
        </p:nvSpPr>
        <p:spPr>
          <a:xfrm>
            <a:off x="5044050" y="2516800"/>
            <a:ext cx="3290700" cy="15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 человек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переживает из-за пропажи очков и задаёт вопрос, который помогает ребёнку увидеть свою ошибку и почувствовать ответственность за близкого.
</a:t>
            </a:r>
            <a:endParaRPr lang="en-US" sz="144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Вчера взрослый человек начал искать свои очки и, конечно, рассчитывал на помощь рядом. Когда вещь важна каждый день, её потеря сразу создаёт неудобство.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мог бы сразу помочь и проверить знакомые места: стол, кресло, полку, книги или пространство возле кровати. Это простые действия, но они очень полезны.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ребёнок не стал искать очки вместе со взрослым. Такое бездействие кажется маленьким, но именно оно становится причиной серьёзного разговора.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обычная домашняя ситуация превращается в урок доброты. Рассказ показывает: иногда самое важное — не пройти мимо чужой трудности.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произошло вчера
</a:t>
            </a:r>
            <a:endParaRPr lang="en-US" sz="224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вопрос сразу показывает главную мысль: помогать нужно вовремя.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рассказа В. Сухомлинского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вопрос звучит строго, но в нём слышится огорчение из-за неоказанной помощи. Название сразу ведёт читателя к главному выводу.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2750" y="2270508"/>
            <a:ext cx="264300" cy="2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2749" y="2952033"/>
            <a:ext cx="264300" cy="211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2749" y="3595378"/>
            <a:ext cx="264300" cy="264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эта история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502124" y="21993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трудность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учит видеть, когда рядом человеку тяжело. Внимание к чужой беде — это первый шаг к настоящей помощи и доброму отношению.
</a:t>
            </a:r>
            <a:endParaRPr lang="en-US" sz="991" dirty="0"/>
          </a:p>
        </p:txBody>
      </p:sp>
      <p:sp>
        <p:nvSpPr>
          <p:cNvPr id="11" name="Text 3"/>
          <p:cNvSpPr txBox="1"/>
          <p:nvPr/>
        </p:nvSpPr>
        <p:spPr>
          <a:xfrm>
            <a:off x="1502124" y="28691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достаточно просто поискать, подать вещь или спросить, чем можно помочь. Маленькое дело, сделанное вовремя, бывает очень важным.
</a:t>
            </a:r>
            <a:endParaRPr lang="en-US" sz="952" dirty="0"/>
          </a:p>
        </p:txBody>
      </p:sp>
      <p:sp>
        <p:nvSpPr>
          <p:cNvPr id="12" name="Text 4"/>
          <p:cNvSpPr txBox="1"/>
          <p:nvPr/>
        </p:nvSpPr>
        <p:spPr>
          <a:xfrm>
            <a:off x="1502124" y="35388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заботливым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проявляется не в красивых обещаниях, а в простом участии. Именно такие поступки делают людей ближе и добрее друг к другу.
</a:t>
            </a:r>
            <a:endParaRPr lang="en-US" sz="99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Поступок важнее слов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действует, его забота становится заметной сразу. Простое действие — поискать, подержать, принести — говорит о характере гораздо больше, чем длинные объяснения.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мог бы сказать много правильных слов, но в рассказе важнее другое: помог ли он на самом деле. Слова без дела не снимают тревогу и не решают проблему.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Сухомлинский показывает, что доброта измеряется не обещаниями. Настоящее участие видно по поступку, особенно когда рядом кто-то нуждается в помощи прямо сейчас.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211" y="932326"/>
            <a:ext cx="2770500" cy="20102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049" y="2933842"/>
            <a:ext cx="2770500" cy="20102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можно представить на иллюстрации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610550" y="1784925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комната и общий поиск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комнате стоит стол, рядом — кресло и аккуратно сложенные книги. Ребёнок вместе со взрослым внимательно ищет очки, заглядывая в привычные места. Такая сцена сразу передаёт доверие и спокойную домашнюю атмосферу.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200" y="3448750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обычном доме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лежат книги, а рядом заметны очки, которые легко потерять в спешке. Ребёнок наклонился помочь, а взрослый объясняет, что искать лучше вместе. В этой простой сцене видно, как рождается забота.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ребёнок замечает, что близкому человеку трудно, даже если тот не просит о помощи вслух. Он видит усталость, тревогу и маленькие бытовые затруднения.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чуткость особенно важна в семье: иногда достаточно подать вещь, спросить, не нужна ли помощь, или просто остаться рядом в нужный момент.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внимательность показана как признак воспитанности. Она помогает понять, что доброта начинается не со слов, а с умения заметить чужую беду.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учится замечать нужды других, он становится надёжнее и добрее. Именно это качество делает его настоящим помощником, а не равнодушным наблюдателем.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Внимательность как важное качество
</a:t>
            </a:r>
            <a:endParaRPr lang="en-US" sz="224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важный вывод: помогать нужно сразу, а не откладывать на потом.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Сухомлинский, рассказ «Почему ты вчера не искал мои очки?»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серьёзный урок помогает ребёнку понять цену равнодушия и важность своевременной помощи.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событие в рассказе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коротком семейном разговоре показывает, как обычная ситуация превращается в урок доброты.
</a:t>
            </a:r>
            <a:endParaRPr lang="en-US" sz="82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взрослый говорит строго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Строгость нужна не для ссоры, а для воспитания: взрослый хочет, чтобы ребёнок почувствовал ответственность за свой поступок и задумался о последствиях.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Короткое, серьёзное замечание действует сильнее, чем долгие нотации. Оно запоминается лучше, потому что связано с живой ситуацией и настоящими чувствами.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взрослый не обижает, а помогает понять ошибку. В этом разговоре строгость становится способом научить доброте, а не поводом для конфликта.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525" y="2083175"/>
            <a:ext cx="322200" cy="28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05901" y="2349926"/>
            <a:ext cx="322200" cy="32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76025" y="3120774"/>
            <a:ext cx="210750" cy="337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Сухомлинского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580900" y="2057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Сухомлинский пишет коротко и ясно, поэтому даже младший школьник сразу понимает, кто что сделал и почему это важно.
</a:t>
            </a:r>
            <a:endParaRPr lang="en-US" sz="1064" dirty="0"/>
          </a:p>
        </p:txBody>
      </p:sp>
      <p:sp>
        <p:nvSpPr>
          <p:cNvPr id="13" name="Text 3"/>
          <p:cNvSpPr txBox="1"/>
          <p:nvPr/>
        </p:nvSpPr>
        <p:spPr>
          <a:xfrm>
            <a:off x="3595301" y="234242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простыми словами скрывается забота о человеке. Читатель не путается в сложностях и легко замечает главную мысль рассказа.
</a:t>
            </a:r>
            <a:endParaRPr lang="en-US" sz="1064" dirty="0"/>
          </a:p>
        </p:txBody>
      </p:sp>
      <p:sp>
        <p:nvSpPr>
          <p:cNvPr id="14" name="Text 4"/>
          <p:cNvSpPr txBox="1"/>
          <p:nvPr/>
        </p:nvSpPr>
        <p:spPr>
          <a:xfrm>
            <a:off x="6609674" y="3120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Близко детям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звучат естественно и знакомо, будто разговор дома. Поэтому история кажется живой, а урок доброты — понятным и запоминающимся.
</a:t>
            </a:r>
            <a:endParaRPr lang="en-US" sz="106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918" y="1655556"/>
            <a:ext cx="3828000" cy="178689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2431" y="1655556"/>
            <a:ext cx="3828000" cy="178689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Очки как знак заботы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1087900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вещь, большой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Очки в рассказе — не просто предмет, который потеряли. Они напоминают о внимании к старшему человеку, которому трудно без помощи. Когда ребёнок замечает это, обычная вещь превращается в знак заботы и уважения.
</a:t>
            </a:r>
            <a:endParaRPr lang="en-US" sz="1020" dirty="0"/>
          </a:p>
        </p:txBody>
      </p:sp>
      <p:sp>
        <p:nvSpPr>
          <p:cNvPr id="13" name="Text 3"/>
          <p:cNvSpPr txBox="1"/>
          <p:nvPr/>
        </p:nvSpPr>
        <p:spPr>
          <a:xfrm>
            <a:off x="5299413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Рука, готовая помочь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лежат очки рядом с книгой, а рядом тянется детская рука. Такая деталь говорит без слов: помощь начинается с маленького движения навстречу. Именно так в семье рождаются доверие и тепло.
</a:t>
            </a:r>
            <a:endParaRPr lang="en-US" sz="110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Похожая ситуация в жизни
</a:t>
            </a:r>
            <a:endParaRPr lang="en-US" sz="2246" dirty="0"/>
          </a:p>
        </p:txBody>
      </p:sp>
      <p:sp>
        <p:nvSpPr>
          <p:cNvPr id="9" name="Text 2"/>
          <p:cNvSpPr txBox="1"/>
          <p:nvPr/>
        </p:nvSpPr>
        <p:spPr>
          <a:xfrm>
            <a:off x="474025" y="2239062"/>
            <a:ext cx="24531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утром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ищет очки, а внук спешит в школу и может пройти мимо. Если он остановится на минуту, день начнётся с доброго дела.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41037" y="2596237"/>
            <a:ext cx="24531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после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Одноклассник не может найти книгу или тетрадь. Стоит помочь сразу: вместе искать быстрее, а потерянная вещь обычно находится совсем рядом.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22513" y="3191538"/>
            <a:ext cx="24531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магазине или у друзей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не находит телефон, ключи или очки и волнуется. Вежливая помощь в такой момент показывает, что мы умеем быть внимательными.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становится лучше, когда замечает чужую трудность не позже, а сразу. В этом и состоит настоящая доброта — увидеть нужду и не пройти мимо.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поступок может быть очень важным: поискать вещь, подать руку, спросить, чем помочь. Именно такие дела делают людей ближе друг к другу.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Сухомлинский показывает, что забота не требует больших слов. Достаточно простого участия, чтобы другому человеку стало легче и спокойнее.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учит, что доброта проявляется в действии. Если рядом нужна помощь, лучше не медлить: тогда сердце остаётся чутким, а совесть — спокойной.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рассказа
</a:t>
            </a:r>
            <a:endParaRPr lang="en-US" sz="224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4728" y="2231842"/>
            <a:ext cx="274800" cy="244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4728" y="2886203"/>
            <a:ext cx="274800" cy="27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4728" y="3571244"/>
            <a:ext cx="274800" cy="244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4728" y="4253233"/>
            <a:ext cx="274800" cy="21984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рассказ важен для первоклассников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2272049" y="21596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семье и доме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понятен детям, потому что он связан с домашней жизнью, близкими людьми и обычной ситуацией, которая может случиться у каждого.
</a:t>
            </a:r>
            <a:endParaRPr lang="en-US" sz="949" dirty="0"/>
          </a:p>
        </p:txBody>
      </p:sp>
      <p:sp>
        <p:nvSpPr>
          <p:cNvPr id="12" name="Text 3"/>
          <p:cNvSpPr txBox="1"/>
          <p:nvPr/>
        </p:nvSpPr>
        <p:spPr>
          <a:xfrm>
            <a:off x="2272049" y="28294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слышать другого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помогает заметить, как важно откликаться на просьбу и не делать вид, что ничего не происходит, когда рядом нужна поддержка.
</a:t>
            </a:r>
            <a:endParaRPr lang="en-US" sz="991" dirty="0"/>
          </a:p>
        </p:txBody>
      </p:sp>
      <p:sp>
        <p:nvSpPr>
          <p:cNvPr id="13" name="Text 4"/>
          <p:cNvSpPr txBox="1"/>
          <p:nvPr/>
        </p:nvSpPr>
        <p:spPr>
          <a:xfrm>
            <a:off x="2272049" y="34991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к сочувствию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понимает, что добро — это не волшебство, а реальная помощь. Такой пример легко запоминается и подсказывает, как вести себя в жизни.
</a:t>
            </a:r>
            <a:endParaRPr lang="en-US" sz="960" dirty="0"/>
          </a:p>
        </p:txBody>
      </p:sp>
      <p:sp>
        <p:nvSpPr>
          <p:cNvPr id="14" name="Text 5"/>
          <p:cNvSpPr txBox="1"/>
          <p:nvPr/>
        </p:nvSpPr>
        <p:spPr>
          <a:xfrm>
            <a:off x="2272049" y="4168952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старшим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мягко напоминает: старшим тоже нужна помощь. Для первоклассника это простой и важный урок ответственности, который можно применить сразу.
</a:t>
            </a:r>
            <a:endParaRPr lang="en-US" sz="9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Сухомлинского напоминает: настоящая доброта не откладывается. Если рядом нужна помощь, лучше откликнуться сразу — тогда рождаются доверие, уважение и тёплые отношения.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доброта видна в делах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2026-05-23T23:16:55Z</dcterms:created>
  <dcterms:modified xsi:type="dcterms:W3CDTF">2026-05-23T23:16:55Z</dcterms:modified>
</cp:coreProperties>
</file>