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25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и моя страна: о Родине в словах, сказках и добрых делах
</a:t>
            </a:r>
            <a:pPr algn="l" indent="0" marL="0">
              <a:lnSpc>
                <a:spcPct val="100000"/>
              </a:lnSpc>
              <a:buNone/>
            </a:pPr>
            <a:r>
              <a:rPr lang="en-US" sz="16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начинается с дома, книги и добрых дел.
</a:t>
            </a:r>
            <a:endParaRPr lang="en-US" sz="402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— это дом, где тебя любят, двор, где играют друзья, и улица, по которой ты идёшь в школу. Из этих близких мест вырастает большая любовь к стране.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Родина для первоклассника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1063" y="1374750"/>
            <a:ext cx="284700" cy="2530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76994" y="1353834"/>
            <a:ext cx="258037" cy="29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63463" y="1374750"/>
            <a:ext cx="284700" cy="2530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63263" y="1387404"/>
            <a:ext cx="284700" cy="22776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63063" y="1354342"/>
            <a:ext cx="284700" cy="293884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книгах и на карте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6" name="Text 2"/>
          <p:cNvSpPr txBox="1"/>
          <p:nvPr/>
        </p:nvSpPr>
        <p:spPr>
          <a:xfrm>
            <a:off x="426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огромную территорию, поэтому на её карте много разных мест: городов, сёл, рек, лесов и озёр. Но для всех жителей это один общий дом.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1037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страна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21294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и сказках Россия часто похожа на берёзу, снежную зиму, широкое поле и тихий лес. Такие образы помогают ребёнку почувствовать красоту родной страны.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7404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 литературе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8292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и сказках о России герои говорят о добре, смелости и верности. Через них младшие школьники учатся замечать, как любят свою землю простые люди.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44402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Родине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55290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стране живут очень разные люди, но у них одна история и одна Родина. Это помогает понять, что Россия — общий дом для многих поколений.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61400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людей вместе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7228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Россия выглядит как большое пространство, а в жизни оно наполнено дорогими местами, знакомыми лицами и важными событиями. Так большая страна становится ближе и понятнее.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7839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 реальность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российского флага три полосы: белая, синяя и красная. Его поднимают на торжественных событиях, и он напоминает о стране, её истории и достоинстве.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6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символы России
</a:t>
            </a:r>
            <a:endParaRPr lang="en-US" sz="2206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Флаг, который узнают сразу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России — двуглавый орёл, а гимн звучит в важные минуты. Эти символы учат первоклассника относиться к своей стране серьёзно и с уважением.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и гимн — знаки уважения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столица нашей страны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0127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главный город страны. Здесь принимаются важные государственные решения и находятся известные здания, которые узнают по фотографиям и открыткам.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127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России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052450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 и Красная площадь стали символами Москвы. Для детей они часто связаны с башнями, праздничным настроением и важными новостями.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052451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 и Красная площадь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560362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показывает силу и единство России. Она помогает почувствовать, что у страны есть сердце, где встречаются история, традиции и современная жизнь.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60362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объединяет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2900" y="1222603"/>
            <a:ext cx="571500" cy="50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6275" y="1222603"/>
            <a:ext cx="571500" cy="50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9650" y="1248003"/>
            <a:ext cx="571500" cy="457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18025" y="1205853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Моя малая родина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48560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семья
</a:t>
            </a:r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Малая родина начинается с дома, где живут близкие люди. Здесь ребёнок слышит родные голоса, учится заботе и хранит самые тёплые воспоминания.
</a:t>
            </a:r>
            <a:endParaRPr lang="en-US" sz="1523" dirty="0"/>
          </a:p>
        </p:txBody>
      </p:sp>
      <p:sp>
        <p:nvSpPr>
          <p:cNvPr id="14" name="Text 3"/>
          <p:cNvSpPr txBox="1"/>
          <p:nvPr/>
        </p:nvSpPr>
        <p:spPr>
          <a:xfrm>
            <a:off x="259898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дорога
</a:t>
            </a:r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 по пути в школу, любимый двор и знакомый поворот у магазина становятся частью детской памяти. Эти привычные места делают жизнь спокойной и родной.
</a:t>
            </a:r>
            <a:endParaRPr lang="en-US" sz="1523" dirty="0"/>
          </a:p>
        </p:txBody>
      </p:sp>
      <p:sp>
        <p:nvSpPr>
          <p:cNvPr id="15" name="Text 4"/>
          <p:cNvSpPr txBox="1"/>
          <p:nvPr/>
        </p:nvSpPr>
        <p:spPr>
          <a:xfrm>
            <a:off x="471235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друзья
</a:t>
            </a:r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— важное место, где ребёнок учится, дружит и растёт. Здесь появляются первые общие дела, совместные игры и радость от маленьких успехов.
</a:t>
            </a:r>
            <a:endParaRPr lang="en-US" sz="1523" dirty="0"/>
          </a:p>
        </p:txBody>
      </p:sp>
      <p:sp>
        <p:nvSpPr>
          <p:cNvPr id="16" name="Text 5"/>
          <p:cNvSpPr txBox="1"/>
          <p:nvPr/>
        </p:nvSpPr>
        <p:spPr>
          <a:xfrm>
            <a:off x="682573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Привычные уголки
</a:t>
            </a:r>
            <a:pPr algn="l" indent="0" marL="0">
              <a:lnSpc>
                <a:spcPct val="100000"/>
              </a:lnSpc>
              <a:buNone/>
            </a:pPr>
            <a:r>
              <a:rPr lang="en-US" sz="14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Парк, дерево у дома, площадка или берег реки тоже могут быть частью малой родины. Они наполняют день знакомыми звуками, запахами и добрыми впечатлениями.
</a:t>
            </a:r>
            <a:endParaRPr lang="en-US" sz="146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России живут рядом и дружно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живут разные народы, и у каждого могут быть свои костюмы, песни, сказки, блюда и праздники. Это делает страну яркой и интересной, как большая дружная семья.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всех объединяют уважение, помощь и доброжелательность. В школе дети учатся дружить, узнавать новое друг о друге и радоваться, что рядом живут разные, но хорошие люди.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помогает людям понимать друг друга дома, в школе и в разных городах. Без него трудно представить разговоры, письма и любимые книги.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русском языке написаны сказки, стихи, загадки и пословицы. Он звучит в знакомых словах: мама, дом, дружба, книга, Родина, берёза, праздник.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чтение и речь ребёнок узнаёт страну лучше. Русский язык соединяет людей, помогает учиться и делает любовь к Родине понятной и живой.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— язык книг, сказок и общения
</a:t>
            </a:r>
            <a:endParaRPr lang="en-US" sz="29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у дороги
</a:t>
            </a:r>
            <a:pPr algn="ctr" indent="0" marL="0">
              <a:lnSpc>
                <a:spcPct val="100000"/>
              </a:lnSpc>
              <a:buNone/>
            </a:pPr>
            <a:r>
              <a:rPr lang="en-US" sz="14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белая берёза стоит у дороги, как тихая сторожиха. Её тонкий ствол светится на солнце, а лёгкие листья шепчут о ветре и родном лете, которое хочется запомнить надолго.
</a:t>
            </a:r>
            <a:endParaRPr lang="en-US" sz="1406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Снежная зима
</a:t>
            </a:r>
            <a:pPr algn="ctr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Россия становится похожа на большую белую сказку. Снег укрывает крыши, дворы и леса, а следы на дорожке ведут к дому, где тепло, пахнет чаем и слышен смех.
</a:t>
            </a:r>
            <a:endParaRPr lang="en-US" sz="1366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река
</a:t>
            </a:r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медленно несёт свои воды мимо полей и лесов. На её берегах легко почувствовать простор страны, тишину природы и желание беречь эту красоту, чтобы она радовала ещё многих детей.
</a:t>
            </a:r>
            <a:endParaRPr lang="en-US" sz="1292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России в детских образах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ребёнок может быть полезен своей стране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добрых привычек маленького школьника: от учёбы к заботе о людях, вещах и природе.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России и День Победы напоминают о важной истории страны. В такие дни люди чувствуют себя частью большого общего дома и особенно внимательно смотрят на флаг, цветы и торжественные слова.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8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которые объединяют людей
</a:t>
            </a:r>
            <a:endParaRPr lang="en-US" sz="2818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помогают радоваться вместе, слушать песни, поздравлять близких и говорить хорошие слова. Для первоклассника это ещё и время узнать традиции своей семьи и своей страны.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праздника есть свои символы: парад, открытка, нарядная ёлка, салют или праздничный стол. Но самое главное остаётся общим — благодарность, дружба и радость встречи.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 любят и дети, и взрослые: в каждой семье появляются ёлка, огоньки, подарки и добрые пожелания. Этот праздник делает людей ближе друг к другу и создаёт тёплые воспоминания.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889" y="1613934"/>
            <a:ext cx="47721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ребёнок учится добру, заботе и уважению к близким. Именно дома он впервые слышит ласковые слова, видит пример труда и понимает, как важно помогать.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65889" y="1044450"/>
            <a:ext cx="47721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465550" y="3324506"/>
            <a:ext cx="47721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учит читать, слушать, дружить и соблюдать правила. На уроках литературного чтения сказки и рассказы подсказывают, как быть внимательным, честным и ответственным.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5550" y="2755022"/>
            <a:ext cx="47721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школа учат любить Родину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1063" y="1387404"/>
            <a:ext cx="284700" cy="227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63663" y="1387404"/>
            <a:ext cx="284700" cy="2277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63463" y="1387404"/>
            <a:ext cx="284700" cy="2277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76594" y="1353834"/>
            <a:ext cx="258037" cy="2949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63063" y="1358934"/>
            <a:ext cx="284700" cy="284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людей делает страну сильной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6" name="Text 2"/>
          <p:cNvSpPr txBox="1"/>
          <p:nvPr/>
        </p:nvSpPr>
        <p:spPr>
          <a:xfrm>
            <a:off x="426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открывают детям дорогу к знаниям, учат читать, писать и думать. Их труд помогает каждому школьнику становиться умнее, увереннее и добрее.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1037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21294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Водители доставляют людей и грузы, а строители возводят дома, школы и дороги. Благодаря их работе города и сёла становятся удобными и живыми.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7404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Водители и строители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8292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 помогают людям быть здоровыми, лечат болезни и поддерживают в трудные минуты. Их работа особенно важна, потому что здоровье нужно каждому человеку.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44402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55290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Библиотекари помогают находить книги, советы и интересные истории. Они знакомят детей с чтением и делают мир знаний доступным и увлекательным.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61400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Библиотекари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7228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Пожарные приходят на помощь в опасных ситуациях и защищают людей от огня. Их смелость и собранность делают жизнь вокруг спокойнее и безопаснее.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7839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Пожарные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000" y="1135961"/>
            <a:ext cx="3250800" cy="3222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99650" y="1213600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героях сохраняют книги, памятники, музеи и Вечный огонь. Эти места напоминают, что в истории страны были люди, которые защищали других и совершали смелые поступки.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героях и смелых людях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99650" y="2524455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Героизм бывает и в обычной жизни. Когда человек помогает слабому, говорит правду и не проходит мимо беды, он тоже делает важное и смелое дело.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Природу нужно беречь каждый день: не ломать ветки, не рвать без нужды цветы и экономно расходовать воду. Даже маленький поступок помогает сохранить красоту родного места.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беречь природу и порядок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двор и аккуратный класс делают жизнь приятнее для всех. Если каждый уберёт за собой бумажку и положит вещи на место, вокруг станет заметно лучше.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книги, игрушки и школьные вещи тоже важно. Аккуратность показывает уважение к труду людей и помогает делать жизнь спокойной, доброй и удобной.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574"/>
            <a:ext cx="2916900" cy="11280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309630"/>
            <a:ext cx="2916900" cy="1128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825" y="3517680"/>
            <a:ext cx="2916900" cy="1128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483425" y="1153406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у окна
</a:t>
            </a:r>
            <a:pPr algn="l" indent="0" marL="0">
              <a:lnSpc>
                <a:spcPct val="100000"/>
              </a:lnSpc>
              <a:buNone/>
            </a:pPr>
            <a:r>
              <a:rPr lang="en-US" sz="13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тихом дворе стоит белая берёза, и её листья шепчутся с ветром. Рядом ребёнок читает стихи и чувствует, как знакомый образ делает родной край светлым и тёплым. Так книга учит замечать красоту вокруг себя.
</a:t>
            </a:r>
            <a:endParaRPr lang="en-US" sz="1391" dirty="0"/>
          </a:p>
        </p:txBody>
      </p:sp>
      <p:sp>
        <p:nvSpPr>
          <p:cNvPr id="9" name="Text 2"/>
          <p:cNvSpPr txBox="1"/>
          <p:nvPr/>
        </p:nvSpPr>
        <p:spPr>
          <a:xfrm>
            <a:off x="3483425" y="236146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 тёплой лампы
</a:t>
            </a:r>
            <a:pPr algn="l" indent="0" marL="0">
              <a:lnSpc>
                <a:spcPct val="100000"/>
              </a:lnSpc>
              <a:buNone/>
            </a:pPr>
            <a:r>
              <a:rPr lang="en-US" sz="143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открывается старая сказка, и на странице появляется смелый герой. Он идёт через лес, помогает друзьям и не боится трудностей. Читатель понимает, что добро и верность всегда сильнее страха.
</a:t>
            </a:r>
            <a:endParaRPr lang="en-US" sz="1436" dirty="0"/>
          </a:p>
        </p:txBody>
      </p:sp>
      <p:sp>
        <p:nvSpPr>
          <p:cNvPr id="10" name="Text 3"/>
          <p:cNvSpPr txBox="1"/>
          <p:nvPr/>
        </p:nvSpPr>
        <p:spPr>
          <a:xfrm>
            <a:off x="3483425" y="356951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из бабушкиного сундука
</a:t>
            </a:r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 достаёт вышитый платок, улыбается и говорит пословицу. Простые слова звучат мудро и по-доброму, будто сами знают дорогу к сердцу. Через такие строки Россия становится близкой, умной и очень родной.
</a:t>
            </a:r>
            <a:endParaRPr lang="en-US" sz="1423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2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рассказывают о России по-разному
</a:t>
            </a:r>
            <a:endParaRPr lang="en-US" sz="269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путь юного гражданина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простых шагов помогает ребёнку становиться внимательным, добрым и ответственным в семье, школе и своём городе.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2650" y="1222603"/>
            <a:ext cx="571500" cy="50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6250" y="1248003"/>
            <a:ext cx="571500" cy="45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4450" y="1248003"/>
            <a:ext cx="571500" cy="457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98050" y="1222603"/>
            <a:ext cx="571500" cy="50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724850" y="1205853"/>
            <a:ext cx="541500" cy="541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4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 связывает с Россией каждый день
</a:t>
            </a:r>
            <a:endParaRPr lang="en-US" sz="2944" dirty="0"/>
          </a:p>
        </p:txBody>
      </p:sp>
      <p:sp>
        <p:nvSpPr>
          <p:cNvPr id="15" name="Text 2"/>
          <p:cNvSpPr txBox="1"/>
          <p:nvPr/>
        </p:nvSpPr>
        <p:spPr>
          <a:xfrm>
            <a:off x="3549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— это место, где ребёнка ждут, любят и учат заботе. Именно здесь начинаются первые слова о Родине, семье и добрых делах.
</a:t>
            </a:r>
            <a:endParaRPr lang="en-US" sz="1600" dirty="0"/>
          </a:p>
        </p:txBody>
      </p:sp>
      <p:sp>
        <p:nvSpPr>
          <p:cNvPr id="16" name="Text 3"/>
          <p:cNvSpPr txBox="1"/>
          <p:nvPr/>
        </p:nvSpPr>
        <p:spPr>
          <a:xfrm>
            <a:off x="37785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
</a:t>
            </a:r>
            <a:pPr algn="l" indent="0" marL="0">
              <a:lnSpc>
                <a:spcPct val="100000"/>
              </a:lnSpc>
              <a:buNone/>
            </a:pPr>
            <a:r>
              <a:rPr lang="en-US" sz="149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связывает ребёнка с друзьями, учителем и новыми знаниями. Здесь он читает книги, учится работать вместе и становится частью большого коллектива.
</a:t>
            </a:r>
            <a:endParaRPr lang="en-US" sz="1495" dirty="0"/>
          </a:p>
        </p:txBody>
      </p:sp>
      <p:sp>
        <p:nvSpPr>
          <p:cNvPr id="17" name="Text 4"/>
          <p:cNvSpPr txBox="1"/>
          <p:nvPr/>
        </p:nvSpPr>
        <p:spPr>
          <a:xfrm>
            <a:off x="20667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
</a:t>
            </a:r>
            <a:pPr algn="l" indent="0" marL="0">
              <a:lnSpc>
                <a:spcPct val="100000"/>
              </a:lnSpc>
              <a:buNone/>
            </a:pPr>
            <a:r>
              <a:rPr lang="en-US" sz="144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даёт поддержку, привычки и первые уроки уважения. Благодаря близким ребёнок учится любить людей, слушать других и не забывать благодарить.
</a:t>
            </a:r>
            <a:endParaRPr lang="en-US" sz="1441" dirty="0"/>
          </a:p>
        </p:txBody>
      </p:sp>
      <p:sp>
        <p:nvSpPr>
          <p:cNvPr id="18" name="Text 5"/>
          <p:cNvSpPr txBox="1"/>
          <p:nvPr/>
        </p:nvSpPr>
        <p:spPr>
          <a:xfrm>
            <a:off x="54903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
</a:t>
            </a:r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книги помогают узнать сказки, пословицы, стихи и рассказы о России. Через чтение ребёнок открывает для себя добрые поступки и красивые слова.
</a:t>
            </a:r>
            <a:endParaRPr lang="en-US" sz="1523" dirty="0"/>
          </a:p>
        </p:txBody>
      </p:sp>
      <p:sp>
        <p:nvSpPr>
          <p:cNvPr id="19" name="Text 6"/>
          <p:cNvSpPr txBox="1"/>
          <p:nvPr/>
        </p:nvSpPr>
        <p:spPr>
          <a:xfrm>
            <a:off x="72021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праздники
</a:t>
            </a:r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песни, поздравления и семейные праздники создают радостные воспоминания. Они помогают почувствовать, что Родина живёт в тёплых и близких моментах каждого дня.
</a:t>
            </a:r>
            <a:endParaRPr lang="en-US" sz="131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Учёба, честность, дружба и любознательность помогают ребёнку становиться умнее и добрее. Если стараться каждый день, можно научиться многому и не бояться новых задач.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будущего и сегодняшние школьники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вырасти хорошим человеком
</a:t>
            </a:r>
            <a:endParaRPr lang="en-US" sz="1789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страны строится из таких школьников, которые умеют трудиться, мечтать и помогать другим. Каждый урок, книга и доброе дело делают Россию сильнее и светлее.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 страны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любим Родину делами и сердцем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России начинается с простых поступков: учиться, помогать, беречь, дружить и говорить добрые слова. Каждый такой шаг делает ребёнка настоящим помощником своей страны.
</a:t>
            </a:r>
            <a:endParaRPr lang="en-US" sz="4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2026-05-23T22:58:58Z</dcterms:created>
  <dcterms:modified xsi:type="dcterms:W3CDTF">2026-05-23T22:58:58Z</dcterms:modified>
</cp:coreProperties>
</file>