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солидарности в борьбе с терроризмом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жертвах, безопасность каждого и ответственность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3 сентября важно для России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 не только о Беслане, но и о всех людях, пострадавших от терроризма. Она объединяет память, скорбь и разговор о том, как защитить себя и других.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Терроризм: главные признаки и последствия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мирные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террористических действий чаще всего страдают те, кто не участвует в конфликте: прохожие, пассажиры, школьники, родители и случайные свидетели.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запугать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используют не ради обычного конфликта, а чтобы вызвать страх у большого числа людей и повлиять на общество через угрозу.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событий остаются не только разрушения, но и тревога, утраты, тяжелые воспоминания и необходимость длительной помощи пострадавшим.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общая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Противодействовать угрозам помогают внимание, осторожность, соблюдение правил безопасности и готовность сразу сообщить взрослым о любой опасной ситуации.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Беслан: трагедия, которую помнят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2004 года в школе №1 Беслана праздник знаний превратился в трагедию: вооруженные люди захватили заложников, среди которых было много детей и родителей.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Погибли 334 человека, в том числе 186 детей. Эти события стали тяжелым напоминанием о том, как важно беречь жизнь и не оставаться равнодушными к чужой 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трагедии и ежегодные акции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устойчивость памятных форм: уроков, минут молчания, возложений цветов и встреч со специалистами.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день сохраняет значение каждый год, а тема профилактики остается актуальной и сегодня.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ежегодного характера памятных мероприятий с 2005 года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отмечают 3 сентября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проходят линейки и минуты молчания. Ученики и педагоги вспоминают погибших и говорят о ценности человеческой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классные часы, выставки, возложения цветов и встречи с представителями экстренных служб, которые напоминают о правилах безопасности.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звучит колокольный звон. В библиотеках и музеях оформляют стенды с фотографиями, фактами и материалами о жертвах терроризма.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памятным акциям присоединяются школы, учреждения культуры и жители городов. Так формируется единое пространство памяти и поддержки.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обнаружении подозрительного предмета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основан на правилах личной безопасности и обращении к взрослым и экстренным службам.
</a:t>
            </a:r>
            <a:endParaRPr lang="en-US" sz="10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здании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знать правила входа, не проходить в здание без разрешения и запоминать запасные выходы. При эвакуации нужно действовать спокойно и слушать учителя.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нельзя приближаться к бесхозным сумкам, коробкам и пакетам. Если что-то кажется странным, нужно сразу позвать взрослого и сообщить в экстренные службы.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в опасных ситуациях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показывает, как вести себя спокойно и безопасно в разных тревожных случаях.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главным остается одно: не действовать самостоятельно, а быстро подключать взрослых и помощь.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 личной и общественной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профилактике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Доверительный разговор с родителями помогает подростку не скрывать тревогу, задавать вопросы и рассказывать о странных сообщениях, подозрительных контактах или давлении со стороны сверстников.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школьные правила безопасности учат распознавать риск, действовать по инструкции и не поддаваться панике. Совместные обсуждения закрепляют эти навыки в повседневной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объясняют, как проверять информацию и обращаться за помощью, у ребенка появляется понятный ориентир. Это снижает вероятность ошибок в сложной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подростку не попасть под влияние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семьи, школы и полезная занятость снижают риск опасных решений и помогают сохранять спокойствие.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подросток обращается к взрослым и сверяет информацию, тем меньше шанс попасть под чужое давление.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Инфографика для урока по теме профилактики и личной безопасности, 2024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помнить о погибших и помогать пострадавшим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 напоминает, что каждая жизнь ценна, а трагедии затрагивают не только семьи, но и весь город, школу и страну.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Пострадавшим после таких событий нужна не только медицинская помощь, но и терпеливая поддержка взрослых, психологов и близких людей на длительное 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важно выражать делом: не забывать о дате, участвовать в памятных акциях и бережно относиться к чувствам тех, кто пережил беду.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Мемориалы, книги, школьные проекты и семейные рассказы помогают сохранять историческую память и учат избегать равнодушия, которое делает людей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символах памяти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цветы у школьного крыльца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кладут к памятному месту белые цветы, и двор становится особенно тихим. Этот жест выражает уважение к погибшим и напоминает, что мир начинается с бережного отношения к жизни.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которую передают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зажигают одну свечу, а потом свет передают дальше. Так каждый участник чувствует себя частью общей памяти, где важны поддержка, внимание и готовность быть рядом с теми, кому тяжело.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голуби на окне 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стекле появляются белые голуби, вырезанные руками школьников. Они создают образ мирного неба и показывают, что единство людей сильнее страха, а добрые символы помогают говорить о сложном спокойно и честно.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тревоге и эвакуации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школьной безопасности и указаниям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00282"/>
            <a:ext cx="249618" cy="2496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27176"/>
            <a:ext cx="249618" cy="1996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29090"/>
            <a:ext cx="249618" cy="1996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31014"/>
            <a:ext cx="249618" cy="19969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07976"/>
            <a:ext cx="249618" cy="2496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безопасности в интернете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верь сообщениям только потому, что они громко звучат. Сначала сравни информацию с официальными сайтами, сообщениями школы или словами родителей и учителей.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 ссылками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 могут вести на вредные страницы или обман. Не открывай их, если отправитель тебе незнаком или текст вызывает тревогу и спешку.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раскрывай 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Незнакомцам нельзя сообщать адрес, номер телефона, пароли, место учебы и другие сведения. Даже в дружелюбной переписке эти данные могут использовать неправильно.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вступай в агрессивные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чате или сообществе тебя подталкивают к злости, угрозам или опасным поступкам, сразу выйди из общения и покажи переписку взрослому.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пересылай тревожные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 проверки может усилить панику. Лучше остановиться, переспросить взрослого и передать информацию только тем, кто отвечает за безопасность.
</a:t>
            </a:r>
            <a:endParaRPr lang="en-US" sz="7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защищать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службы выполняют свои задачи, и в опасной ситуации важно сразу обращаться за помощью по номеру 112.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служба решает свою задачу, но для школьника главное правило одно: заметил опасность — сообщи взрослым и звони 112.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и экстренному реагированию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сосуществование и уважение к людям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питается ненавистью и желанием разделить людей. Поэтому важно не поддерживать насмешки, вражду и разговоры, которые унижают целые группы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национальностям, религиям, традициям и разным мнениям помогает избежать конфликтов. Вежливый разговор и умение слушать делают общение спокойнее и безопаснее.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поступки, взаимопомощь и готовность договариваться укрепляют класс, семью и город. Когда люди действуют вместе, им легче противостоять страху и давлению.
</a:t>
            </a:r>
            <a:endParaRPr lang="en-US" sz="11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памятные акции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памятных мероприятиях важны не только слова, но и конкретные действия: минуты молчания, уроки безопасности и помощь тем, кому тяжело.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остаются память и безопасность: они сохраняют уважение к погибшим и помогают предотвратить новые трагедии.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памятных мероприятий ко Дню солидарности в борьбе с терроризмом, 2024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семиклассников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напоминает, что человеческая жизнь бесценна, а равнодушие опасно. Помнить о трагедиях значит уважать людей, которых она затронула, и не забывать уроки прошлого.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начинается с повседневных поступков: внимательности, честности, умения проверять информацию и поддерживать других. Именно из этого складывается безопасная школьная среда.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знать простые правила: не трогать подозрительные предметы, не паниковать и сразу обращаться к взрослым. Такие действия защищают и самого человека, и окружающих.
</a:t>
            </a:r>
            <a:endParaRPr lang="en-US" sz="11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Единство, которое защищает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уважение и соблюдение правил безопасности помогают людям не поддаваться страху. Когда взрослые и дети действуют вместе, общество становится внимательнее, спокойнее и сильнее перед угрозами терроризма.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2026-05-21T00:50:18Z</dcterms:created>
  <dcterms:modified xsi:type="dcterms:W3CDTF">2026-05-21T00:50:18Z</dcterms:modified>
</cp:coreProperties>
</file>