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— основа жизни: обзор и ключевые 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— цепь химических реакций, поддерживающая жизнь и адаптацию организмов.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открытия метаболизма в биологии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— фундаментальный процесс обмена веществ и энергии в живых клетках, изучаемый с XVIII века. Этот процесс сформировал основы современной биологии и медицины, связывая энергетику и генетику.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Катаболизм: механизмы разрушения с энергоприобретением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— первый этап расщепления углеводов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— последовательность ферментативных реакций, превращающих глюкозу в пируват с выделением энергии. Этот путь проходит в цитоплазме и обеспечивает быструю выработку АТФ без кислорода.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Бета-окисление — расщепление жирных кислот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бета-окисления разделяет длинноцепочечные жирные кислоты на ацетил-КоА. Это ключевой источник энергии, особенно во время длительной физической активности и голодания.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— максимальная генерация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митохондриальной мембране электроны передаются через комплекс ферментов, что приводит к синтезу большого количества АТФ. Это завершающая фаза аэробного катаболизма.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Анаболизм: пути создания и роста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 — строительство клеточных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включает сборку аминокислот в белки, необходимые для структуры и функций клеток. Этот процесс требует значительных энергетических затрат, обеспечиваемых АТФ.
</a:t>
            </a:r>
            <a:endParaRPr lang="en-US" sz="82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липидов — формирование мембран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липидов важен для обновления и роста клеточных мембран, а также запасов энергии. Анаболические пути работают с участием АТФ и редукционных эквивалентов.
</a:t>
            </a:r>
            <a:endParaRPr lang="en-US" sz="87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нуклеиновых кислот и гликогена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обеспечивает создание ДНК, РНК для наследственности и гликогена — запасного полисахарида. Все эти процессы тесно связаны с потреблением энергии и координацией клеточного роста.
</a:t>
            </a:r>
            <a:endParaRPr lang="en-US" sz="81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АТФ: энергетический центр клетки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 аденина, рибозы и трёх фосфатных групп, соединённых высокоэнергетическими связями. Гидролиз одной связи высвобождает около 30,5 кДж энергии.
</a:t>
            </a:r>
            <a:endParaRPr lang="en-US" sz="938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 происходит в митохондриях и цитоплазме через гликолиз и окислительное фосфорилирование. АТФ обеспечивает энергией большинство клеточных процессов и поддерживает жизнедеятельность.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этапы и результаты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Гликолиз начинается в цитоплазме с ферментативного расщепления глюкозы на две молекулы пирувата. 2. Процесс не требует кислорода и сопровождается образованием двух молекул АТФ и двух НАДН.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 анаэробными условиями пируват превращается в лактат для регенерации НАД+. 4. Гликолиз служит универсальным и быстрым источником энергии для большинства организмов.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Кребса: центральный этап аэробного обмена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катализ в митохондриях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преобразует ацетил-КоА в углекислый газ, высвобождая электроны на восстановители — НАДН и ФАДН2. Эти молекулы направляются в дыхательную цепь для генерации АТФ.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энергии и биосинтез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оборот цикла даёт одну молекулу ГТФ, аналогичную АТФ. Цикл обеспечивает клетки основными затемненными соединениями, которые участвуют в синтезе аминокислот и других биомолекул.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клеточного дыхания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процесс преобразования глюкозы в АТФ через последовательные фазы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этапы и экологическая роль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— преобразование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фотосистемы поглощают свет, вызывая фотолиз воды. В ходе реакции образуются АТФ и НАДФН, а кислород выделяется в атмосферу как побочный продукт.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(цикл Кальвина) — синтез сахаров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фиксируется и преобразуется в глюкозу через ряд ферментативных реакций, используя энергию и восстановители, полученные в световой фазе.
</a:t>
            </a:r>
            <a:endParaRPr lang="en-US" sz="86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основу пищевых цепей и поддерживает концентрацию кислорода в атмосфере, что жизненно важно для аэробных организмов.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синтеза органических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преобразуют неорганические вещества в органические с помощью солнечной или химической энергии. Это включает зеленые растения, осуществляющие фотосинтез, и бактерии, использующие хемосинтез.
</a:t>
            </a:r>
            <a:endParaRPr lang="en-US" sz="875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организмы: классификация и значение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автотрофов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формируют биомассу, поддерживают круговорот углерода и снабжают атмосферу кислородом, что критически важно для дыхания большинства живых существ.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организмы и особенности их обмена веществ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получают необходимые органические вещества извне, что отличает их от автотрофов. В эту группу входят животные, грибы и большинство бактерий, использующие готовые органические соединения как источник энергии и углерода.
</a:t>
            </a:r>
            <a:endParaRPr lang="en-US" sz="907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гетеротрофов образуется при расщеплении углеводов, жиров и белков посредством гликолиза, цикла Кребса и дыхательной цепи. Такая зависимость от внешних ресурсов делает их обмен веществ более разнообразным и адаптивным.
</a:t>
            </a:r>
            <a:endParaRPr lang="en-US" sz="888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механизм действия и регуляция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метаболические реакции за счёт снижения активационной энергии. Каждый фермент специфичен к конкретным субстратам, обеспечивая точное протекание реакций в клетке.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регулируется температурой, уровнем pH, концентрацией субстратов и кофакторами. Ингибиторы снижают, а активаторы повышают ферментативную активность, обеспечивая динамический баланс метаболизма.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метаболических процессов: гормоны и нервная система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инсулин, глюкагон и адреналин координируют обмен веществ, обеспечивая адаптацию организма к изменениям питания и стресса. Их действие направлено на поддержание энергетического баланса.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регулирует метаболизм через нейромедиаторы, совершенствуя реакцию организма на внешние раздражители и обеспечивая быстрое переключение между обменными процессами.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обратной связи контролирует интенсивность реакций, подавляя активность ферментов при избытке продуктов. Нарушения регуляции вызывают различные метаболические заболевания, влияя на здоровье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Метаболические заболевания: причины и профилактика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вызвано дефицитом инсулина и приводит к высокой концентрации глюкозы в крови, нарушая обмен углеводов и влияя на работу организма.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Наследственное заболевание, связанное с дефектом фермента, приводящим к накоплению фенилаланина и повреждению нервной системы при отсутствии лечения.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Подагра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 нарушением обмена пуринов, что вызывает отложение кристаллов мочевой кислоты в суставах и воспаление, вызывая сильную боль.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генетическую диагностику, сбалансированное питание и регулярные физические нагрузки, способствующие поддержанию здорового метаболизма и снижению рисков заболеваний.
</a:t>
            </a:r>
            <a:endParaRPr lang="en-US" sz="8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841285"/>
            <a:ext cx="4418400" cy="4678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Среднесуточная потребность подростков 14–18 лет колеблется от 2500 до 3000 ккал, завися от возраста, пола и активности. Основной обмен отражает базовый уровень энергии для жизнедеятельности организма.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показатели и суточная потребность у подростков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нормального обмена веществ необходимо соблюдать баланс между энергопоступлением и расходом.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нормы физиологических потребностей в энергии, 2021.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метаболизма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влияет на обмен веществ: с годами скорость метаболизма уменьшается из-за снижения активности клеток и изменения массы тела.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играет роль, поскольку у мужчин метаболизм чаще выше за счёт большей мышечной массы, которая требует больше энергии для поддержания.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мышечной и жировой тканей влияет на базовый обмен — мышцы сжигают значительно больше калорий, чем жировая ткань, что отражается на общем метаболизме.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ускоряет обмен: регулярные упражнения увеличивают энергетические затраты даже в состоянии покоя.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питания в поддержании здорового обмена веществ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 замедляет рост и восстановление тканей, снижая эффективность анаболических процессов и ослабляя иммунитет.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углеводов и жиров способствует накоплению избыточной массы и развитию таких заболеваний, как ожирение и сахарный диабет.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служат коферментами, активируя ферменты и обеспечивая нормальное протекание биохимических реакций обмена веществ.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как основа адаптационных процессов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адаптация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катаболизм способствует выработке тепла в холодных условиях, обеспечивая поддержание температуры тела и выживание.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Засухоустойчивость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меняют обмен веществ, снижая испарение и активируя защитные механизмы при недостатке воды.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Переключение путей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быстро адаптируются, переключаясь между анаболизмом и катаболизмом для оптимального использования ресурсов.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изменению пищи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перестраивается при смене типа рационального питания, обеспечивая эффективное усвоение и энергообеспечение.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инженерия метаболизма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для производства витаминов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 повышают эффективность синтеза витаминов в промышленности, обеспечивая доступность и снижение стоимости препаратов.
</a:t>
            </a:r>
            <a:endParaRPr lang="en-US" sz="952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Изменённые метаболические пути позволяют микроорганизмам производить биоэтанол и биогаз, что способствует развитию экологически чистых источников энергии.
</a:t>
            </a:r>
            <a:endParaRPr lang="en-US" sz="101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синтезирующие инсулин и антибиотики, играют ключевую роль в лечении заболеваний и развитии фармацевтической промышленности.
</a:t>
            </a:r>
            <a:endParaRPr lang="en-US" sz="107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— фундамент жизни и здоровья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управляет ростом, развитием и адаптацией живых существ. Современные технологии открывают пути для коррекции обменных нарушений и укрепления здоровья всего общества.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2026-05-10T03:34:42Z</dcterms:created>
  <dcterms:modified xsi:type="dcterms:W3CDTF">2026-05-10T03:34:42Z</dcterms:modified>
</cp:coreProperties>
</file>