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дыхания: обзор и ключевые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— основа жизни, регулируемая сложными нервными и химическими механизмами.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состоит из вдоха и выдоха, обеспечивающих кислородом клетки и удаляющих углекислый газ. Частота и глубина изменяются автоматически в зависимости от потребностей организма.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дыхание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60" y="1900752"/>
            <a:ext cx="542108" cy="4336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812" y="1838242"/>
            <a:ext cx="488869" cy="55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3626" y="1846541"/>
            <a:ext cx="542108" cy="54210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дыхательной системы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6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Верхние дыхательные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Глотка, нос и гортань согревают, очищают и увлажняют воздух перед поступлением в лёгкие.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58792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Нижние дыхательные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Трахея и бронхи проводят воздух к лёгким, обеспечивая его распределение по альвеолам.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6817082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газообмена, где кислород попадает в кровь, а углекислый газ выводится из организма.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необходим для выработки энергии в клетках и поддержания жизнедеятельности организма.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— продукт обмена, его избыток в крови стимулирует увеличение частоты и глубины дыхания.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Газовый состав крови и его значение для дыхания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Дыхательный центр в продолговатом мозге задаёт ритм вдоха и выдоха, обеспечивая непрерывность дыхания.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 сигналы от химических и механических рецепторов, контролируя уровень газов в крови и состояние лёгких.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Адаптирует дыхание под изменяющиеся потребности организма, например, при физической нагрузке или стрессе.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центральной нервной системы в регуляции дыхания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Механорецепторы органов дыхания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в лёгких и дыхательных путях реагируют на растяжение и другие изменения, посылая сигналы в мозг.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Рефлекторные реакции дыхания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помогают предотвратить перерастяжение лёгких и поддерживают оптимальный ритм дыхания в разных условиях.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Рефлекторная регуляция дыхательных движений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частоты дыхания связано с возросшей потребностью в кислороде и выведении углекислого газа.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быстро адаптируется к нагрузкам, повышая эффективность газообмена.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Физиология человека, 2023 год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частоты дыхания при физической нагрузке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хеморецепторы обнаруживают повышение CO2 и снижение pH крови, активируя дыхательный центр.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Периферические рецепторы реагируют на падение уровня кислорода в крови и передают сигналы в мозг.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Повышенный CO2 и сниженный pH вызывают усиление и учащение дыхательных движений.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кислорода провоцирует гипервентиляцию, чтобы быстрее насытить кровь кислородом.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химической регуляции дыхания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465666"/>
            <a:ext cx="3848986" cy="12169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разновидности хеморецепторов, их расположение и основные функции в дыхательной регуляции.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Объединённая работа этих рецепторов поддерживает стабильность газового состава крови.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физиологии человека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хеморецепторов и их функции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132" y="2572366"/>
            <a:ext cx="3692778" cy="2080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543" y="2572366"/>
            <a:ext cx="3692778" cy="20807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32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 учащённое дыхание
</a:t>
            </a:r>
            <a:pPr algn="l" indent="0" marL="0">
              <a:lnSpc>
                <a:spcPct val="100000"/>
              </a:lnSpc>
              <a:buNone/>
            </a:pPr>
            <a:r>
              <a:rPr lang="en-US" sz="48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страхе активируется симпатическая нервная система, вызывая частое и поверхностное дыхание. Это помогает мобилизовать силы организма для реакции на опасность.
</a:t>
            </a:r>
            <a:endParaRPr lang="en-US" sz="1349" dirty="0"/>
          </a:p>
        </p:txBody>
      </p:sp>
      <p:sp>
        <p:nvSpPr>
          <p:cNvPr id="6" name="Text 1"/>
          <p:cNvSpPr txBox="1"/>
          <p:nvPr/>
        </p:nvSpPr>
        <p:spPr>
          <a:xfrm>
            <a:off x="4582543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и замедление дыхания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состоянии покоя или при медитации дыхание становится более глубоким и редким, что способствует расслаблению и восстановлению баланса в организме.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эмоций и стресса на дыхание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Сознательная регуляция: волевые акты дыхания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может управлять дыханием сознательно, изменяя ритм и глубину вдохов и выдохов, что важно при плавании, пении или игре на духовых инструментах.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Волевая регуляция дыхания осуществляется корой больших полушарий мозга, которая посылает сигналы в дыхательный центр, позволяя контролировать дыхание на короткие периоды.
</a:t>
            </a:r>
            <a:endParaRPr lang="en-US" sz="1373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полное подавление автоматического дыхательного рефлекса невозможно, что обеспечивает непрерывное снабжение организма кислородом и защиту от гипоксии.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химических и нервных механизмов регуляции дыхания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регуляции дыхательного процесса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Гипоксия развивается при недостаточном поступлении кислорода к тканям, что вызывает учащение и усиление дыхания для восстановления нормы.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Причинами гипоксии могут быть физическая нагрузка, снижение кислорода в воздухе на большой высоте или поражение дыхательных путей и органов.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на гипоксию дыхательный центр активируется, усиливая вентиляцию лёгких для повышения насыщения крови кислородом.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Гипоксия: признаки и влияние на дыхательную регуляцию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579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01133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вентиляции лёгких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горной местности организм реагирует на снижение кислорода увеличением частоты и глубины дыхания, чтобы компенсировать дефицит кислорода в крови. Такой механизм помогает поддерживать жизненные функции на высоте.
</a:t>
            </a:r>
            <a:endParaRPr lang="en-US" sz="1334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74869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Гематологические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акклиматизация сопровождается увеличением числа эритроцитов и концентрации гемоглобина, что улучшает транспорт кислорода и повышает выносливость в условиях разреженного воздуха.
</a:t>
            </a:r>
            <a:endParaRPr lang="en-US" sz="1372" dirty="0"/>
          </a:p>
        </p:txBody>
      </p:sp>
      <p:sp>
        <p:nvSpPr>
          <p:cNvPr id="9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Физиологическая адаптация к низкому содержанию кислорода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Апноэ характеризуется временной остановкой дыхания, что опасно для организма из-за риска гипоксии и требует медицинского контроля.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аритмия проявляется нерегулярностью дыхательных движений, что может указывать на нервные или кардиологические нарушения.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гипервентиляции сопровождается чрезмерным учащением дыхания и снижением уровня углекислого газа, вызывая головокружение и слабость.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Гиповентиляция — поверхностное дыхание с недостаточным удалением CO2, может привести к накоплению токсичных продуктов обмена и ухудшению самочувствия.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регуляции дыхания: основные формы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8592" y="2728778"/>
            <a:ext cx="3306818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основных нарушений дыхания с характеристиками и эффектами на организм.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Своевременная диагностика и лечение дыхательных расстройств критичны для предотвращения серьёзных осложнений.
</a:t>
            </a:r>
            <a:endParaRPr lang="en-US" sz="1369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дыхательной патофизиологии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дыхательных расстройств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тренировок увеличивается объём минутного дыхания, что позволяет эффективно снабжать мышцы кислородом и выводить углекислый газ, обеспечивая выносливость.
</a:t>
            </a:r>
            <a:endParaRPr lang="en-US" sz="1463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способствуют укреплению дыхательной мускулатуры и совершенствованию контроля над дыхательным ритмом, улучшая адаптацию при нагрузках и восстановлении.
</a:t>
            </a:r>
            <a:endParaRPr lang="en-US" sz="1463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особенности дыхания у спортсменов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содержит вредные частицы и газы, которые раздражают слизистую дыхательных путей, вызывая воспаление и ухудшая функцию лёгких.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Вдыхание токсинов провоцирует рефлекторное учащение дыхания, что нарушает нормальные ритмы и снижает эффективность газообмена.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воздействие загрязнений повышает риск развития хронических заболеваний дыхательной системы, снижая её способность к регуляции дыхания.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загрязнения воздуха на работу дыхательной системы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Недавние открытия выявили новые рецепторы, чувствительные к механическим и химическим сигналам, расширяя понимание регуляции дыхания.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Разрабатываются современные методы неинвазивной вентиляции лёгких, улучшающие качество жизни пациентов с нарушениями дыхания.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генетических факторов способствует выявлению индивидуальных особенностей регуляции дыхания и персонализации лечения.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работы также исследуют влияние окружающей среды и психоэмоциональных состояний на нервные механизмы дыхания.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научные исследования в области регуляции дыхания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регуляции дыхания для здоровья 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регуляция дыхания обеспечивает организм кислородом, защищает от гипоксии и помогает адаптироваться к разным ситуациям, что жизненно важно для здоровья и нормального функционирования.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2026-05-07T16:10:18Z</dcterms:created>
  <dcterms:modified xsi:type="dcterms:W3CDTF">2026-05-07T16:10:18Z</dcterms:modified>
</cp:coreProperties>
</file>