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которая училась говорить о войне, революции и выборе человека.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первой половины XX века: эпоха перемен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принесло войны, революции и распад привычного уклада. Писатели искали новые формы, спорили о будущем искусства и по-разному отвечали на вопрос: каким должен быть человек в эпоху потрясений?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мир менялся на глазах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век: обновление поэзии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Акмеисты, напротив, ценили точность слова, ясность мысли и предметность, обращая внимание на земную, конкретную жизнь человека.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смело ломали привычные правила языка и ритма, а их поиски особенно ярко звучали в Петербурге и Москве.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 стремились передать скрытый смысл мира через намёки, образы и музыкальность стиха, делая поэзию загадочной и многозначной.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литературные направления и их особенности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где художественные поиски были наиболее заметны в начале века.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стала главным полем эксперимента, а затем новые приёмы постепенно вошли в прозу и драму.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 по литературе первой половины XX века
</a:t>
            </a:r>
            <a:endParaRPr lang="en-US" sz="6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и образ переломной эпохи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«Двенадцать» и революционный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«Двенадцать» Блок показал Петроград в момент исторического слома. Революция у него звучит тревожно, как стихия, меняющая судьбы людей.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перемен и судьбы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соединяют музыкальность, символы и чувство ожидания будущего. Через образ России поэт передаёт и надежду, и внутреннюю тревогу эпохи.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Ахматова: личное чувство и историческая боль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стихах важны не громкие слова, а интонация, пауза и точная деталь. Именно так раскрываются переживания человека и его внутренняя стойкость.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сборниках «Вечер» и «Чётки» Ахматова показала, что о сильных чувствах можно говорить сдержанно, точно и очень выразительно.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«Реквием» стала голосом памяти о репрессиях и материнском страдании. Долгое время она не могла быть опубликована полностью.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Маяковский: поэт нового времени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создавал не только лирику, но и сатиру, пьесы, поэмы и агитационные тексты. Для него важно было найти язык, понятный новой стране.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связана с городом, будущим и революционной эпохой. В ней чувствуется вера в перемены и желание говорить с современником напрямую.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писал резко и энергично: короткие строки, необычная ритмика и сильные интонации делали его стихи сразу узнаваемыми.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расширил возможности поэтической речи и показал, что стих может быть громким, плакатным и при этом глубоко личным.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произведения первой половины XX века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произведения, которые особенно ярко выразили темы эпохи.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объединяют исторические потрясения и внимание к нравственному выбору человека.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и обзор ключевых произведений литературы первой половины XX века
</a:t>
            </a:r>
            <a:endParaRPr lang="en-US" sz="6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49758" y="2431590"/>
            <a:ext cx="220500" cy="252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 и тема родины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деревня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создал яркий образ деревенской Руси, где природа, дом и человеческое чувство звучат как единое целое. Его поэзия близка и понятна благодаря живым и тёплым картинам.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Мелодичность стиха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Есенина часто звучат легко и напевно. За этой простотой скрывается тонкая работа со словом и умение передавать настроение через ритм и интонацию.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переживание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лирике много тревоги, одиночества и боли за судьбу страны. Поэт показывает, как трудно человеку сохранять внутреннюю опору, когда мир вокруг быстро меняется.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родной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стихи особенно ясно говорят об утрате и привязанности к родине. Для Есенина любовь к России всегда связана с памятью, нежностью и печалью.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литература в первой половине XX века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литературного развития в связи с историческими событиями 1900–1945 годов.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где всё поставлено с ног на голову
</a:t>
            </a:r>
            <a:pPr algn="l" indent="0" marL="0">
              <a:lnSpc>
                <a:spcPct val="115000"/>
              </a:lnSpc>
              <a:buNone/>
            </a:pPr>
            <a:r>
              <a:rPr lang="en-US" sz="5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«Мастере и Маргарите» Булгаков показывает Москву 1930-х годов как город очередей, кабинетов и бесконечных разговоров о разрешениях. На этом фоне особенно заметно, как странное и смешное раскрывает настоящие человеческие качества.
</a:t>
            </a:r>
            <a:endParaRPr lang="en-US" sz="935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Воланда и испытание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Фантастические герои в романе не просто удивляют, а проверяют окружающих на жадность, трусость и честность. Сатирические сцены помогают увидеть, как легко человек теряет достоинство, если ставит выгоду выше совести.
</a:t>
            </a:r>
            <a:endParaRPr lang="en-US" sz="996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мир, новый мир и личная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«Собачьем сердце» и «Днях Турбиных» Булгаков по-разному показывает столкновение эпох. Его произведения заставляют задуматься, что важнее в трудное время: внешние перемены или верность нравственным принципам.
</a:t>
            </a:r>
            <a:endParaRPr lang="en-US" sz="971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и мир, где реальность спорит с фантастикой
</a:t>
            </a:r>
            <a:endParaRPr lang="en-US" sz="2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романа «Тихий Дон»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1928 год — начало публикации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части романа появляются в печати и сразу привлекают внимание к жизни донского казачества.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1928–1940 годы — работа над эпопеей
</a:t>
            </a:r>
            <a:pPr algn="l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пишет о войне, революции и Гражданской войне, показывая, как исторические события ломают судьбы героев.
</a:t>
            </a:r>
            <a:endParaRPr lang="en-US" sz="1181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1965 год — мировое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вклад в литературу Михаил Шолохов получает Нобелевскую премию, а «Тихий Дон» становится классикой XX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литературы первой половины XX века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часто переплетаются в одном произведении, поэтому литература этого времени звучит особенно напряжённо и правдиво.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становятся исторические потрясения и нравственный выбор человека; личные чувства почти всегда показаны на фоне больших событий.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произведений русской литературы 1910–1940-х годов
</a:t>
            </a:r>
            <a:endParaRPr lang="en-US" sz="6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Поэзия, которая поддерживала людей на войне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говорили простым и ясным языком о мужестве, верности, ожидании близких и памяти о погибших. Лирика становилась почти личным разговором с каждым солдатом и каждым тружеником тыла.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поэзия не украшала события, а честно передавала боль, страх и стойкость людей. Именно поэтому стихи Константина Симонова и Ольги Берггольц так сильно действовали на современников.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военных лет быстро доходили до читателя: их печатали в газетах, читали по радио и переписывали от руки. Они помогали сохранять надежду и чувство единства.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работал социалистический реализм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Писателю предлагалось показывать жизнь не только такой, как она есть, но и такой, какой она должна стать в представлении власти и общества.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1934 года от литературы ожидали ясного сюжета, понятного конфликта и героя, который трудится ради общего будущего страны.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ценились вера в прогресс, уважение к труду, коллективизм и оптимистический финал, подчеркивающий победу правильного выбора.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этих условиях многие авторы сохраняли личный взгляд на человека, поэтому лучшие произведения эпохи читаются глубже, чем простая официальная схема.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Ахматовой, Мандельштама, Булгакова и Платонова показывают, что литература жила в условиях постоянного давления. Однако даже тогда авторы находили способы сохранить свою интонацию и смысл.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становилось рискованным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1920–1930-е годы писатели нередко сталкивались с запретами, сокращениями и отказами в публикации. Одни произведения долго лежали в столе, другие выходили только в исправленном виде.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26869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36966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50799"/>
            <a:ext cx="249000" cy="2213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язык литературы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стиха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активно работали со звучанием строк, ритмом и паузами, чтобы стихотворение не просто читалось, а почти слышалось как мелодия.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эксперимент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ломали привычные нормы: укорачивали строки, создавали неожиданные рифмы и делали язык более резким, динамичным и необычным.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 в прозе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стала ближе к разговорной интонации: герои говорят естественно, а их мысли и переживания передаются точнее и психологичнее.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старались подбирать слова очень внимательно, чтобы один образ сразу показывал и настроение, и характер, и атмосферу эпохи.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создавал литературу эпохи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поэты по-разному откликались на историю: кто-то искал новые формы, кто-то описывал революцию, а кто-то писал о войне.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особенно заметна в начале века и в годы войны, а проза постепенно усиливает роль к середине XX века.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литературного процесса России первой половины XX века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Автор, жанр, ключевая идея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таблица помогает быстро увидеть, как разные писатели раскрывали главные темы эпохи.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и ключевые произведения русской литературы первой половины XX века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авторов разные жанры, но всех объединяет внимание к человеку, истории и нравственной ответственности.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эпохи больших испытаний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первой половины XX века показала, как человек сохраняет достоинство среди войн, перемен и давления времени. В ней соединились новаторство, боль и вера в нравственный выбор.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2026-05-22T22:07:11Z</dcterms:created>
  <dcterms:modified xsi:type="dcterms:W3CDTF">2026-05-22T22:07:11Z</dcterms:modified>
</cp:coreProperties>
</file>